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57" r:id="rId3"/>
  </p:sldIdLst>
  <p:sldSz cx="15122525" cy="10693400"/>
  <p:notesSz cx="6797675" cy="9926638"/>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703263" indent="-246063" algn="l" rtl="0" fontAlgn="base">
      <a:spcBef>
        <a:spcPct val="0"/>
      </a:spcBef>
      <a:spcAft>
        <a:spcPct val="0"/>
      </a:spcAft>
      <a:defRPr kern="1200">
        <a:solidFill>
          <a:schemeClr val="tx1"/>
        </a:solidFill>
        <a:latin typeface="Calibri" pitchFamily="34" charset="0"/>
        <a:ea typeface="+mn-ea"/>
        <a:cs typeface="Arial" charset="0"/>
      </a:defRPr>
    </a:lvl2pPr>
    <a:lvl3pPr marL="1406525" indent="-492125" algn="l" rtl="0" fontAlgn="base">
      <a:spcBef>
        <a:spcPct val="0"/>
      </a:spcBef>
      <a:spcAft>
        <a:spcPct val="0"/>
      </a:spcAft>
      <a:defRPr kern="1200">
        <a:solidFill>
          <a:schemeClr val="tx1"/>
        </a:solidFill>
        <a:latin typeface="Calibri" pitchFamily="34" charset="0"/>
        <a:ea typeface="+mn-ea"/>
        <a:cs typeface="Arial" charset="0"/>
      </a:defRPr>
    </a:lvl3pPr>
    <a:lvl4pPr marL="2111375" indent="-739775" algn="l" rtl="0" fontAlgn="base">
      <a:spcBef>
        <a:spcPct val="0"/>
      </a:spcBef>
      <a:spcAft>
        <a:spcPct val="0"/>
      </a:spcAft>
      <a:defRPr kern="1200">
        <a:solidFill>
          <a:schemeClr val="tx1"/>
        </a:solidFill>
        <a:latin typeface="Calibri" pitchFamily="34" charset="0"/>
        <a:ea typeface="+mn-ea"/>
        <a:cs typeface="Arial" charset="0"/>
      </a:defRPr>
    </a:lvl4pPr>
    <a:lvl5pPr marL="2814638" indent="-985838"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3368">
          <p15:clr>
            <a:srgbClr val="A4A3A4"/>
          </p15:clr>
        </p15:guide>
        <p15:guide id="2" pos="47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99834" autoAdjust="0"/>
  </p:normalViewPr>
  <p:slideViewPr>
    <p:cSldViewPr>
      <p:cViewPr varScale="1">
        <p:scale>
          <a:sx n="72" d="100"/>
          <a:sy n="72" d="100"/>
        </p:scale>
        <p:origin x="1254" y="84"/>
      </p:cViewPr>
      <p:guideLst>
        <p:guide orient="horz" pos="3368"/>
        <p:guide pos="47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072" cy="496412"/>
          </a:xfrm>
          <a:prstGeom prst="rect">
            <a:avLst/>
          </a:prstGeom>
        </p:spPr>
        <p:txBody>
          <a:bodyPr vert="horz" lIns="92034" tIns="46017" rIns="92034" bIns="46017" rtlCol="0"/>
          <a:lstStyle>
            <a:lvl1pPr algn="l">
              <a:defRPr sz="1200" smtClean="0"/>
            </a:lvl1pPr>
          </a:lstStyle>
          <a:p>
            <a:pPr>
              <a:defRPr/>
            </a:pPr>
            <a:endParaRPr lang="de-DE"/>
          </a:p>
        </p:txBody>
      </p:sp>
      <p:sp>
        <p:nvSpPr>
          <p:cNvPr id="3" name="Datumsplatzhalter 2"/>
          <p:cNvSpPr>
            <a:spLocks noGrp="1"/>
          </p:cNvSpPr>
          <p:nvPr>
            <p:ph type="dt" idx="1"/>
          </p:nvPr>
        </p:nvSpPr>
        <p:spPr>
          <a:xfrm>
            <a:off x="3851002" y="1"/>
            <a:ext cx="2945072" cy="496412"/>
          </a:xfrm>
          <a:prstGeom prst="rect">
            <a:avLst/>
          </a:prstGeom>
        </p:spPr>
        <p:txBody>
          <a:bodyPr vert="horz" lIns="92034" tIns="46017" rIns="92034" bIns="46017" rtlCol="0"/>
          <a:lstStyle>
            <a:lvl1pPr algn="r">
              <a:defRPr sz="1200" smtClean="0"/>
            </a:lvl1pPr>
          </a:lstStyle>
          <a:p>
            <a:pPr>
              <a:defRPr/>
            </a:pPr>
            <a:fld id="{0C2402DC-DFE2-489E-B759-02E40D4AC417}" type="datetimeFigureOut">
              <a:rPr lang="de-DE"/>
              <a:pPr>
                <a:defRPr/>
              </a:pPr>
              <a:t>23.01.2023</a:t>
            </a:fld>
            <a:endParaRPr lang="de-DE"/>
          </a:p>
        </p:txBody>
      </p:sp>
      <p:sp>
        <p:nvSpPr>
          <p:cNvPr id="4" name="Folienbildplatzhalter 3"/>
          <p:cNvSpPr>
            <a:spLocks noGrp="1" noRot="1" noChangeAspect="1"/>
          </p:cNvSpPr>
          <p:nvPr>
            <p:ph type="sldImg" idx="2"/>
          </p:nvPr>
        </p:nvSpPr>
        <p:spPr>
          <a:xfrm>
            <a:off x="766763" y="744538"/>
            <a:ext cx="5264150" cy="3722687"/>
          </a:xfrm>
          <a:prstGeom prst="rect">
            <a:avLst/>
          </a:prstGeom>
          <a:noFill/>
          <a:ln w="12700">
            <a:solidFill>
              <a:prstClr val="black"/>
            </a:solidFill>
          </a:ln>
        </p:spPr>
        <p:txBody>
          <a:bodyPr vert="horz" lIns="92034" tIns="46017" rIns="92034" bIns="46017" rtlCol="0" anchor="ctr"/>
          <a:lstStyle/>
          <a:p>
            <a:pPr lvl="0"/>
            <a:endParaRPr lang="de-DE" noProof="0"/>
          </a:p>
        </p:txBody>
      </p:sp>
      <p:sp>
        <p:nvSpPr>
          <p:cNvPr id="5" name="Notizenplatzhalter 4"/>
          <p:cNvSpPr>
            <a:spLocks noGrp="1"/>
          </p:cNvSpPr>
          <p:nvPr>
            <p:ph type="body" sz="quarter" idx="3"/>
          </p:nvPr>
        </p:nvSpPr>
        <p:spPr>
          <a:xfrm>
            <a:off x="680249" y="4715113"/>
            <a:ext cx="5437179" cy="4467706"/>
          </a:xfrm>
          <a:prstGeom prst="rect">
            <a:avLst/>
          </a:prstGeom>
        </p:spPr>
        <p:txBody>
          <a:bodyPr vert="horz" lIns="92034" tIns="46017" rIns="92034" bIns="46017"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428630"/>
            <a:ext cx="2945072" cy="496411"/>
          </a:xfrm>
          <a:prstGeom prst="rect">
            <a:avLst/>
          </a:prstGeom>
        </p:spPr>
        <p:txBody>
          <a:bodyPr vert="horz" lIns="92034" tIns="46017" rIns="92034" bIns="46017" rtlCol="0" anchor="b"/>
          <a:lstStyle>
            <a:lvl1pPr algn="l">
              <a:defRPr sz="1200" smtClean="0"/>
            </a:lvl1pPr>
          </a:lstStyle>
          <a:p>
            <a:pPr>
              <a:defRPr/>
            </a:pPr>
            <a:endParaRPr lang="de-DE"/>
          </a:p>
        </p:txBody>
      </p:sp>
      <p:sp>
        <p:nvSpPr>
          <p:cNvPr id="7" name="Foliennummernplatzhalter 6"/>
          <p:cNvSpPr>
            <a:spLocks noGrp="1"/>
          </p:cNvSpPr>
          <p:nvPr>
            <p:ph type="sldNum" sz="quarter" idx="5"/>
          </p:nvPr>
        </p:nvSpPr>
        <p:spPr>
          <a:xfrm>
            <a:off x="3851002" y="9428630"/>
            <a:ext cx="2945072" cy="496411"/>
          </a:xfrm>
          <a:prstGeom prst="rect">
            <a:avLst/>
          </a:prstGeom>
        </p:spPr>
        <p:txBody>
          <a:bodyPr vert="horz" lIns="92034" tIns="46017" rIns="92034" bIns="46017" rtlCol="0" anchor="b"/>
          <a:lstStyle>
            <a:lvl1pPr algn="r">
              <a:defRPr sz="1200" smtClean="0"/>
            </a:lvl1pPr>
          </a:lstStyle>
          <a:p>
            <a:pPr>
              <a:defRPr/>
            </a:pPr>
            <a:fld id="{A51F1D7E-C828-4F8F-AFE6-CC54832D567D}"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lienbildplatzhalter 1"/>
          <p:cNvSpPr>
            <a:spLocks noGrp="1" noRot="1" noChangeAspect="1" noTextEdit="1"/>
          </p:cNvSpPr>
          <p:nvPr>
            <p:ph type="sldImg"/>
          </p:nvPr>
        </p:nvSpPr>
        <p:spPr bwMode="auto">
          <a:noFill/>
          <a:ln>
            <a:solidFill>
              <a:srgbClr val="000000"/>
            </a:solidFill>
            <a:miter lim="800000"/>
            <a:headEnd/>
            <a:tailEnd/>
          </a:ln>
        </p:spPr>
      </p:sp>
      <p:sp>
        <p:nvSpPr>
          <p:cNvPr id="5123"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a:p>
        </p:txBody>
      </p:sp>
      <p:sp>
        <p:nvSpPr>
          <p:cNvPr id="5124" name="Foliennummernplatzhalt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003162D-D65C-4407-9C91-DBECD7C29449}" type="slidenum">
              <a:rPr lang="de-DE"/>
              <a:pPr/>
              <a:t>1</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134190" y="3321888"/>
            <a:ext cx="12854146" cy="2292150"/>
          </a:xfrm>
        </p:spPr>
        <p:txBody>
          <a:bodyPr/>
          <a:lstStyle/>
          <a:p>
            <a:r>
              <a:rPr lang="de-DE"/>
              <a:t>Titelmasterformat durch Klicken bearbeiten</a:t>
            </a:r>
          </a:p>
        </p:txBody>
      </p:sp>
      <p:sp>
        <p:nvSpPr>
          <p:cNvPr id="3" name="Untertitel 2"/>
          <p:cNvSpPr>
            <a:spLocks noGrp="1"/>
          </p:cNvSpPr>
          <p:nvPr>
            <p:ph type="subTitle" idx="1"/>
          </p:nvPr>
        </p:nvSpPr>
        <p:spPr>
          <a:xfrm>
            <a:off x="2268379" y="6059593"/>
            <a:ext cx="10585768" cy="2732758"/>
          </a:xfrm>
        </p:spPr>
        <p:txBody>
          <a:bodyPr/>
          <a:lstStyle>
            <a:lvl1pPr marL="0" indent="0" algn="ctr">
              <a:buNone/>
              <a:defRPr>
                <a:solidFill>
                  <a:schemeClr val="tx1">
                    <a:tint val="75000"/>
                  </a:schemeClr>
                </a:solidFill>
              </a:defRPr>
            </a:lvl1pPr>
            <a:lvl2pPr marL="704005" indent="0" algn="ctr">
              <a:buNone/>
              <a:defRPr>
                <a:solidFill>
                  <a:schemeClr val="tx1">
                    <a:tint val="75000"/>
                  </a:schemeClr>
                </a:solidFill>
              </a:defRPr>
            </a:lvl2pPr>
            <a:lvl3pPr marL="1408010" indent="0" algn="ctr">
              <a:buNone/>
              <a:defRPr>
                <a:solidFill>
                  <a:schemeClr val="tx1">
                    <a:tint val="75000"/>
                  </a:schemeClr>
                </a:solidFill>
              </a:defRPr>
            </a:lvl3pPr>
            <a:lvl4pPr marL="2112015" indent="0" algn="ctr">
              <a:buNone/>
              <a:defRPr>
                <a:solidFill>
                  <a:schemeClr val="tx1">
                    <a:tint val="75000"/>
                  </a:schemeClr>
                </a:solidFill>
              </a:defRPr>
            </a:lvl4pPr>
            <a:lvl5pPr marL="2816020" indent="0" algn="ctr">
              <a:buNone/>
              <a:defRPr>
                <a:solidFill>
                  <a:schemeClr val="tx1">
                    <a:tint val="75000"/>
                  </a:schemeClr>
                </a:solidFill>
              </a:defRPr>
            </a:lvl5pPr>
            <a:lvl6pPr marL="3520025" indent="0" algn="ctr">
              <a:buNone/>
              <a:defRPr>
                <a:solidFill>
                  <a:schemeClr val="tx1">
                    <a:tint val="75000"/>
                  </a:schemeClr>
                </a:solidFill>
              </a:defRPr>
            </a:lvl6pPr>
            <a:lvl7pPr marL="4224030" indent="0" algn="ctr">
              <a:buNone/>
              <a:defRPr>
                <a:solidFill>
                  <a:schemeClr val="tx1">
                    <a:tint val="75000"/>
                  </a:schemeClr>
                </a:solidFill>
              </a:defRPr>
            </a:lvl7pPr>
            <a:lvl8pPr marL="4928036" indent="0" algn="ctr">
              <a:buNone/>
              <a:defRPr>
                <a:solidFill>
                  <a:schemeClr val="tx1">
                    <a:tint val="75000"/>
                  </a:schemeClr>
                </a:solidFill>
              </a:defRPr>
            </a:lvl8pPr>
            <a:lvl9pPr marL="563204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lvl1pPr>
              <a:defRPr/>
            </a:lvl1pPr>
          </a:lstStyle>
          <a:p>
            <a:pPr>
              <a:defRPr/>
            </a:pPr>
            <a:fld id="{B90FDBFB-A82F-4769-8D90-5DD5779D19DD}" type="datetimeFigureOut">
              <a:rPr lang="de-DE"/>
              <a:pPr>
                <a:defRPr/>
              </a:pPr>
              <a:t>23.01.2023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9EE07520-55FA-452D-842E-E783F9176371}" type="slidenum">
              <a:rPr lang="de-DE"/>
              <a:pPr>
                <a:defRPr/>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30FA074E-DC4F-4701-8DCC-947B8208D509}" type="datetimeFigureOut">
              <a:rPr lang="de-DE"/>
              <a:pPr>
                <a:defRPr/>
              </a:pPr>
              <a:t>23.01.2023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94703F3C-0AC0-477F-995A-2F8D9FF35287}" type="slidenum">
              <a:rPr lang="de-DE"/>
              <a:pPr>
                <a:defRPr/>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11877482" y="428234"/>
            <a:ext cx="3686117" cy="912404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19137" y="428234"/>
            <a:ext cx="10806306" cy="912404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C7669329-B2B6-4829-9AEC-A64379A64964}" type="datetimeFigureOut">
              <a:rPr lang="de-DE"/>
              <a:pPr>
                <a:defRPr/>
              </a:pPr>
              <a:t>23.01.2023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12A77C0C-406B-46F5-B703-B30BF0F2B41B}" type="slidenum">
              <a:rPr lang="de-DE"/>
              <a:pPr>
                <a:defRPr/>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pPr>
              <a:defRPr/>
            </a:pPr>
            <a:fld id="{03072B8A-F862-48ED-9B07-9FCB964A60CA}" type="datetimeFigureOut">
              <a:rPr lang="de-DE"/>
              <a:pPr>
                <a:defRPr/>
              </a:pPr>
              <a:t>23.01.2023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602BFC69-9C58-43DE-B10C-D1A9A914032B}" type="slidenum">
              <a:rPr lang="de-DE"/>
              <a:pPr>
                <a:defRPr/>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194576" y="6871502"/>
            <a:ext cx="12854146" cy="2123828"/>
          </a:xfrm>
        </p:spPr>
        <p:txBody>
          <a:bodyPr anchor="t"/>
          <a:lstStyle>
            <a:lvl1pPr algn="l">
              <a:defRPr sz="6100" b="1" cap="all"/>
            </a:lvl1pPr>
          </a:lstStyle>
          <a:p>
            <a:r>
              <a:rPr lang="de-DE"/>
              <a:t>Titelmasterformat durch Klicken bearbeiten</a:t>
            </a:r>
          </a:p>
        </p:txBody>
      </p:sp>
      <p:sp>
        <p:nvSpPr>
          <p:cNvPr id="3" name="Textplatzhalter 2"/>
          <p:cNvSpPr>
            <a:spLocks noGrp="1"/>
          </p:cNvSpPr>
          <p:nvPr>
            <p:ph type="body" idx="1"/>
          </p:nvPr>
        </p:nvSpPr>
        <p:spPr>
          <a:xfrm>
            <a:off x="1194576" y="4532320"/>
            <a:ext cx="12854146" cy="2339181"/>
          </a:xfrm>
        </p:spPr>
        <p:txBody>
          <a:bodyPr anchor="b"/>
          <a:lstStyle>
            <a:lvl1pPr marL="0" indent="0">
              <a:buNone/>
              <a:defRPr sz="3100">
                <a:solidFill>
                  <a:schemeClr val="tx1">
                    <a:tint val="75000"/>
                  </a:schemeClr>
                </a:solidFill>
              </a:defRPr>
            </a:lvl1pPr>
            <a:lvl2pPr marL="704005" indent="0">
              <a:buNone/>
              <a:defRPr sz="2800">
                <a:solidFill>
                  <a:schemeClr val="tx1">
                    <a:tint val="75000"/>
                  </a:schemeClr>
                </a:solidFill>
              </a:defRPr>
            </a:lvl2pPr>
            <a:lvl3pPr marL="1408010" indent="0">
              <a:buNone/>
              <a:defRPr sz="2400">
                <a:solidFill>
                  <a:schemeClr val="tx1">
                    <a:tint val="75000"/>
                  </a:schemeClr>
                </a:solidFill>
              </a:defRPr>
            </a:lvl3pPr>
            <a:lvl4pPr marL="2112015" indent="0">
              <a:buNone/>
              <a:defRPr sz="2200">
                <a:solidFill>
                  <a:schemeClr val="tx1">
                    <a:tint val="75000"/>
                  </a:schemeClr>
                </a:solidFill>
              </a:defRPr>
            </a:lvl4pPr>
            <a:lvl5pPr marL="2816020" indent="0">
              <a:buNone/>
              <a:defRPr sz="2200">
                <a:solidFill>
                  <a:schemeClr val="tx1">
                    <a:tint val="75000"/>
                  </a:schemeClr>
                </a:solidFill>
              </a:defRPr>
            </a:lvl5pPr>
            <a:lvl6pPr marL="3520025" indent="0">
              <a:buNone/>
              <a:defRPr sz="2200">
                <a:solidFill>
                  <a:schemeClr val="tx1">
                    <a:tint val="75000"/>
                  </a:schemeClr>
                </a:solidFill>
              </a:defRPr>
            </a:lvl6pPr>
            <a:lvl7pPr marL="4224030" indent="0">
              <a:buNone/>
              <a:defRPr sz="2200">
                <a:solidFill>
                  <a:schemeClr val="tx1">
                    <a:tint val="75000"/>
                  </a:schemeClr>
                </a:solidFill>
              </a:defRPr>
            </a:lvl7pPr>
            <a:lvl8pPr marL="4928036" indent="0">
              <a:buNone/>
              <a:defRPr sz="2200">
                <a:solidFill>
                  <a:schemeClr val="tx1">
                    <a:tint val="75000"/>
                  </a:schemeClr>
                </a:solidFill>
              </a:defRPr>
            </a:lvl8pPr>
            <a:lvl9pPr marL="5632040" indent="0">
              <a:buNone/>
              <a:defRPr sz="22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1AD0DC36-D93D-429C-BCDE-13DBF41C0AD5}" type="datetimeFigureOut">
              <a:rPr lang="de-DE"/>
              <a:pPr>
                <a:defRPr/>
              </a:pPr>
              <a:t>23.01.2023</a:t>
            </a:fld>
            <a:endParaRPr lang="de-DE"/>
          </a:p>
        </p:txBody>
      </p:sp>
      <p:sp>
        <p:nvSpPr>
          <p:cNvPr id="5" name="Fußzeilenplatzhalter 4"/>
          <p:cNvSpPr>
            <a:spLocks noGrp="1"/>
          </p:cNvSpPr>
          <p:nvPr>
            <p:ph type="ftr" sz="quarter" idx="11"/>
          </p:nvPr>
        </p:nvSpPr>
        <p:spPr/>
        <p:txBody>
          <a:bodyPr/>
          <a:lstStyle>
            <a:lvl1pPr>
              <a:defRPr/>
            </a:lvl1pPr>
          </a:lstStyle>
          <a:p>
            <a:pPr>
              <a:defRPr/>
            </a:pPr>
            <a:endParaRPr lang="de-DE"/>
          </a:p>
        </p:txBody>
      </p:sp>
      <p:sp>
        <p:nvSpPr>
          <p:cNvPr id="6" name="Foliennummernplatzhalter 5"/>
          <p:cNvSpPr>
            <a:spLocks noGrp="1"/>
          </p:cNvSpPr>
          <p:nvPr>
            <p:ph type="sldNum" sz="quarter" idx="12"/>
          </p:nvPr>
        </p:nvSpPr>
        <p:spPr/>
        <p:txBody>
          <a:bodyPr/>
          <a:lstStyle>
            <a:lvl1pPr>
              <a:defRPr/>
            </a:lvl1pPr>
          </a:lstStyle>
          <a:p>
            <a:pPr>
              <a:defRPr/>
            </a:pPr>
            <a:fld id="{FDB42C72-68CD-40DF-A9C7-A34B03374CBF}" type="slidenum">
              <a:rPr lang="de-DE"/>
              <a:pPr>
                <a:defRPr/>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19138" y="2495129"/>
            <a:ext cx="7246210" cy="7057149"/>
          </a:xfrm>
        </p:spPr>
        <p:txBody>
          <a:bodyPr/>
          <a:lstStyle>
            <a:lvl1pPr>
              <a:defRPr sz="4300"/>
            </a:lvl1pPr>
            <a:lvl2pPr>
              <a:defRPr sz="3700"/>
            </a:lvl2pPr>
            <a:lvl3pPr>
              <a:defRPr sz="3100"/>
            </a:lvl3pPr>
            <a:lvl4pPr>
              <a:defRPr sz="2800"/>
            </a:lvl4pPr>
            <a:lvl5pPr>
              <a:defRPr sz="2800"/>
            </a:lvl5pPr>
            <a:lvl6pPr>
              <a:defRPr sz="2800"/>
            </a:lvl6pPr>
            <a:lvl7pPr>
              <a:defRPr sz="2800"/>
            </a:lvl7pPr>
            <a:lvl8pPr>
              <a:defRPr sz="2800"/>
            </a:lvl8pPr>
            <a:lvl9pPr>
              <a:defRPr sz="2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8317390" y="2495129"/>
            <a:ext cx="7246210" cy="7057149"/>
          </a:xfrm>
        </p:spPr>
        <p:txBody>
          <a:bodyPr/>
          <a:lstStyle>
            <a:lvl1pPr>
              <a:defRPr sz="4300"/>
            </a:lvl1pPr>
            <a:lvl2pPr>
              <a:defRPr sz="3700"/>
            </a:lvl2pPr>
            <a:lvl3pPr>
              <a:defRPr sz="3100"/>
            </a:lvl3pPr>
            <a:lvl4pPr>
              <a:defRPr sz="2800"/>
            </a:lvl4pPr>
            <a:lvl5pPr>
              <a:defRPr sz="2800"/>
            </a:lvl5pPr>
            <a:lvl6pPr>
              <a:defRPr sz="2800"/>
            </a:lvl6pPr>
            <a:lvl7pPr>
              <a:defRPr sz="2800"/>
            </a:lvl7pPr>
            <a:lvl8pPr>
              <a:defRPr sz="2800"/>
            </a:lvl8pPr>
            <a:lvl9pPr>
              <a:defRPr sz="2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3"/>
          <p:cNvSpPr>
            <a:spLocks noGrp="1"/>
          </p:cNvSpPr>
          <p:nvPr>
            <p:ph type="dt" sz="half" idx="10"/>
          </p:nvPr>
        </p:nvSpPr>
        <p:spPr/>
        <p:txBody>
          <a:bodyPr/>
          <a:lstStyle>
            <a:lvl1pPr>
              <a:defRPr/>
            </a:lvl1pPr>
          </a:lstStyle>
          <a:p>
            <a:pPr>
              <a:defRPr/>
            </a:pPr>
            <a:fld id="{877F5094-B99E-4EC4-BBC3-76F9B7DBDE34}" type="datetimeFigureOut">
              <a:rPr lang="de-DE"/>
              <a:pPr>
                <a:defRPr/>
              </a:pPr>
              <a:t>23.01.2023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51AEE04A-B945-46DF-B012-5DFDCA07667F}" type="slidenum">
              <a:rPr lang="de-DE"/>
              <a:pPr>
                <a:defRPr/>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756126" y="428232"/>
            <a:ext cx="13610273" cy="1782233"/>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756127" y="2393640"/>
            <a:ext cx="6681741" cy="997555"/>
          </a:xfrm>
        </p:spPr>
        <p:txBody>
          <a:bodyPr anchor="b"/>
          <a:lstStyle>
            <a:lvl1pPr marL="0" indent="0">
              <a:buNone/>
              <a:defRPr sz="3700" b="1"/>
            </a:lvl1pPr>
            <a:lvl2pPr marL="704005" indent="0">
              <a:buNone/>
              <a:defRPr sz="3100" b="1"/>
            </a:lvl2pPr>
            <a:lvl3pPr marL="1408010" indent="0">
              <a:buNone/>
              <a:defRPr sz="2800" b="1"/>
            </a:lvl3pPr>
            <a:lvl4pPr marL="2112015" indent="0">
              <a:buNone/>
              <a:defRPr sz="2400" b="1"/>
            </a:lvl4pPr>
            <a:lvl5pPr marL="2816020" indent="0">
              <a:buNone/>
              <a:defRPr sz="2400" b="1"/>
            </a:lvl5pPr>
            <a:lvl6pPr marL="3520025" indent="0">
              <a:buNone/>
              <a:defRPr sz="2400" b="1"/>
            </a:lvl6pPr>
            <a:lvl7pPr marL="4224030" indent="0">
              <a:buNone/>
              <a:defRPr sz="2400" b="1"/>
            </a:lvl7pPr>
            <a:lvl8pPr marL="4928036" indent="0">
              <a:buNone/>
              <a:defRPr sz="2400" b="1"/>
            </a:lvl8pPr>
            <a:lvl9pPr marL="5632040" indent="0">
              <a:buNone/>
              <a:defRPr sz="2400" b="1"/>
            </a:lvl9pPr>
          </a:lstStyle>
          <a:p>
            <a:pPr lvl="0"/>
            <a:r>
              <a:rPr lang="de-DE"/>
              <a:t>Textmasterformat bearbeiten</a:t>
            </a:r>
          </a:p>
        </p:txBody>
      </p:sp>
      <p:sp>
        <p:nvSpPr>
          <p:cNvPr id="4" name="Inhaltsplatzhalter 3"/>
          <p:cNvSpPr>
            <a:spLocks noGrp="1"/>
          </p:cNvSpPr>
          <p:nvPr>
            <p:ph sz="half" idx="2"/>
          </p:nvPr>
        </p:nvSpPr>
        <p:spPr>
          <a:xfrm>
            <a:off x="756127" y="3391195"/>
            <a:ext cx="6681741" cy="6161082"/>
          </a:xfrm>
        </p:spPr>
        <p:txBody>
          <a:bodyPr/>
          <a:lstStyle>
            <a:lvl1pPr>
              <a:defRPr sz="3700"/>
            </a:lvl1pPr>
            <a:lvl2pPr>
              <a:defRPr sz="3100"/>
            </a:lvl2pPr>
            <a:lvl3pPr>
              <a:defRPr sz="2800"/>
            </a:lvl3pPr>
            <a:lvl4pPr>
              <a:defRPr sz="2400"/>
            </a:lvl4pPr>
            <a:lvl5pPr>
              <a:defRPr sz="2400"/>
            </a:lvl5pPr>
            <a:lvl6pPr>
              <a:defRPr sz="2400"/>
            </a:lvl6pPr>
            <a:lvl7pPr>
              <a:defRPr sz="2400"/>
            </a:lvl7pPr>
            <a:lvl8pPr>
              <a:defRPr sz="2400"/>
            </a:lvl8pPr>
            <a:lvl9pPr>
              <a:defRPr sz="24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7682034" y="2393640"/>
            <a:ext cx="6684367" cy="997555"/>
          </a:xfrm>
        </p:spPr>
        <p:txBody>
          <a:bodyPr anchor="b"/>
          <a:lstStyle>
            <a:lvl1pPr marL="0" indent="0">
              <a:buNone/>
              <a:defRPr sz="3700" b="1"/>
            </a:lvl1pPr>
            <a:lvl2pPr marL="704005" indent="0">
              <a:buNone/>
              <a:defRPr sz="3100" b="1"/>
            </a:lvl2pPr>
            <a:lvl3pPr marL="1408010" indent="0">
              <a:buNone/>
              <a:defRPr sz="2800" b="1"/>
            </a:lvl3pPr>
            <a:lvl4pPr marL="2112015" indent="0">
              <a:buNone/>
              <a:defRPr sz="2400" b="1"/>
            </a:lvl4pPr>
            <a:lvl5pPr marL="2816020" indent="0">
              <a:buNone/>
              <a:defRPr sz="2400" b="1"/>
            </a:lvl5pPr>
            <a:lvl6pPr marL="3520025" indent="0">
              <a:buNone/>
              <a:defRPr sz="2400" b="1"/>
            </a:lvl6pPr>
            <a:lvl7pPr marL="4224030" indent="0">
              <a:buNone/>
              <a:defRPr sz="2400" b="1"/>
            </a:lvl7pPr>
            <a:lvl8pPr marL="4928036" indent="0">
              <a:buNone/>
              <a:defRPr sz="2400" b="1"/>
            </a:lvl8pPr>
            <a:lvl9pPr marL="5632040" indent="0">
              <a:buNone/>
              <a:defRPr sz="2400" b="1"/>
            </a:lvl9pPr>
          </a:lstStyle>
          <a:p>
            <a:pPr lvl="0"/>
            <a:r>
              <a:rPr lang="de-DE"/>
              <a:t>Textmasterformat bearbeiten</a:t>
            </a:r>
          </a:p>
        </p:txBody>
      </p:sp>
      <p:sp>
        <p:nvSpPr>
          <p:cNvPr id="6" name="Inhaltsplatzhalter 5"/>
          <p:cNvSpPr>
            <a:spLocks noGrp="1"/>
          </p:cNvSpPr>
          <p:nvPr>
            <p:ph sz="quarter" idx="4"/>
          </p:nvPr>
        </p:nvSpPr>
        <p:spPr>
          <a:xfrm>
            <a:off x="7682034" y="3391195"/>
            <a:ext cx="6684367" cy="6161082"/>
          </a:xfrm>
        </p:spPr>
        <p:txBody>
          <a:bodyPr/>
          <a:lstStyle>
            <a:lvl1pPr>
              <a:defRPr sz="3700"/>
            </a:lvl1pPr>
            <a:lvl2pPr>
              <a:defRPr sz="3100"/>
            </a:lvl2pPr>
            <a:lvl3pPr>
              <a:defRPr sz="2800"/>
            </a:lvl3pPr>
            <a:lvl4pPr>
              <a:defRPr sz="2400"/>
            </a:lvl4pPr>
            <a:lvl5pPr>
              <a:defRPr sz="2400"/>
            </a:lvl5pPr>
            <a:lvl6pPr>
              <a:defRPr sz="2400"/>
            </a:lvl6pPr>
            <a:lvl7pPr>
              <a:defRPr sz="2400"/>
            </a:lvl7pPr>
            <a:lvl8pPr>
              <a:defRPr sz="2400"/>
            </a:lvl8pPr>
            <a:lvl9pPr>
              <a:defRPr sz="24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3"/>
          <p:cNvSpPr>
            <a:spLocks noGrp="1"/>
          </p:cNvSpPr>
          <p:nvPr>
            <p:ph type="dt" sz="half" idx="10"/>
          </p:nvPr>
        </p:nvSpPr>
        <p:spPr/>
        <p:txBody>
          <a:bodyPr/>
          <a:lstStyle>
            <a:lvl1pPr>
              <a:defRPr/>
            </a:lvl1pPr>
          </a:lstStyle>
          <a:p>
            <a:pPr>
              <a:defRPr/>
            </a:pPr>
            <a:fld id="{F0E19C17-FE0A-47DA-9784-9D44EB118683}" type="datetimeFigureOut">
              <a:rPr lang="de-DE"/>
              <a:pPr>
                <a:defRPr/>
              </a:pPr>
              <a:t>23.01.2023</a:t>
            </a:fld>
            <a:endParaRPr lang="de-DE"/>
          </a:p>
        </p:txBody>
      </p:sp>
      <p:sp>
        <p:nvSpPr>
          <p:cNvPr id="8" name="Fußzeilenplatzhalter 4"/>
          <p:cNvSpPr>
            <a:spLocks noGrp="1"/>
          </p:cNvSpPr>
          <p:nvPr>
            <p:ph type="ftr" sz="quarter" idx="11"/>
          </p:nvPr>
        </p:nvSpPr>
        <p:spPr/>
        <p:txBody>
          <a:bodyPr/>
          <a:lstStyle>
            <a:lvl1pPr>
              <a:defRPr/>
            </a:lvl1pPr>
          </a:lstStyle>
          <a:p>
            <a:pPr>
              <a:defRPr/>
            </a:pPr>
            <a:endParaRPr lang="de-DE"/>
          </a:p>
        </p:txBody>
      </p:sp>
      <p:sp>
        <p:nvSpPr>
          <p:cNvPr id="9" name="Foliennummernplatzhalter 5"/>
          <p:cNvSpPr>
            <a:spLocks noGrp="1"/>
          </p:cNvSpPr>
          <p:nvPr>
            <p:ph type="sldNum" sz="quarter" idx="12"/>
          </p:nvPr>
        </p:nvSpPr>
        <p:spPr/>
        <p:txBody>
          <a:bodyPr/>
          <a:lstStyle>
            <a:lvl1pPr>
              <a:defRPr/>
            </a:lvl1pPr>
          </a:lstStyle>
          <a:p>
            <a:pPr>
              <a:defRPr/>
            </a:pPr>
            <a:fld id="{75C35C6D-E552-46B8-9CB7-FE36F0509CEF}" type="slidenum">
              <a:rPr lang="de-DE"/>
              <a:pPr>
                <a:defRPr/>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3"/>
          <p:cNvSpPr>
            <a:spLocks noGrp="1"/>
          </p:cNvSpPr>
          <p:nvPr>
            <p:ph type="dt" sz="half" idx="10"/>
          </p:nvPr>
        </p:nvSpPr>
        <p:spPr/>
        <p:txBody>
          <a:bodyPr/>
          <a:lstStyle>
            <a:lvl1pPr>
              <a:defRPr/>
            </a:lvl1pPr>
          </a:lstStyle>
          <a:p>
            <a:pPr>
              <a:defRPr/>
            </a:pPr>
            <a:fld id="{92EFCCC0-839D-4FB1-8404-825CEBD2EC0E}" type="datetimeFigureOut">
              <a:rPr lang="de-DE"/>
              <a:pPr>
                <a:defRPr/>
              </a:pPr>
              <a:t>23.01.2023</a:t>
            </a:fld>
            <a:endParaRPr lang="de-DE"/>
          </a:p>
        </p:txBody>
      </p:sp>
      <p:sp>
        <p:nvSpPr>
          <p:cNvPr id="4" name="Fußzeilenplatzhalter 4"/>
          <p:cNvSpPr>
            <a:spLocks noGrp="1"/>
          </p:cNvSpPr>
          <p:nvPr>
            <p:ph type="ftr" sz="quarter" idx="11"/>
          </p:nvPr>
        </p:nvSpPr>
        <p:spPr/>
        <p:txBody>
          <a:bodyPr/>
          <a:lstStyle>
            <a:lvl1pPr>
              <a:defRPr/>
            </a:lvl1pPr>
          </a:lstStyle>
          <a:p>
            <a:pPr>
              <a:defRPr/>
            </a:pPr>
            <a:endParaRPr lang="de-DE"/>
          </a:p>
        </p:txBody>
      </p:sp>
      <p:sp>
        <p:nvSpPr>
          <p:cNvPr id="5" name="Foliennummernplatzhalter 5"/>
          <p:cNvSpPr>
            <a:spLocks noGrp="1"/>
          </p:cNvSpPr>
          <p:nvPr>
            <p:ph type="sldNum" sz="quarter" idx="12"/>
          </p:nvPr>
        </p:nvSpPr>
        <p:spPr/>
        <p:txBody>
          <a:bodyPr/>
          <a:lstStyle>
            <a:lvl1pPr>
              <a:defRPr/>
            </a:lvl1pPr>
          </a:lstStyle>
          <a:p>
            <a:pPr>
              <a:defRPr/>
            </a:pPr>
            <a:fld id="{744E784C-9384-4015-A670-97873DED837D}" type="slidenum">
              <a:rPr lang="de-DE"/>
              <a:pPr>
                <a:defRPr/>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320BB176-4D67-4326-9910-7034AB8B8D71}" type="datetimeFigureOut">
              <a:rPr lang="de-DE"/>
              <a:pPr>
                <a:defRPr/>
              </a:pPr>
              <a:t>23.01.2023</a:t>
            </a:fld>
            <a:endParaRPr lang="de-DE"/>
          </a:p>
        </p:txBody>
      </p:sp>
      <p:sp>
        <p:nvSpPr>
          <p:cNvPr id="3" name="Fußzeilenplatzhalter 4"/>
          <p:cNvSpPr>
            <a:spLocks noGrp="1"/>
          </p:cNvSpPr>
          <p:nvPr>
            <p:ph type="ftr" sz="quarter" idx="11"/>
          </p:nvPr>
        </p:nvSpPr>
        <p:spPr/>
        <p:txBody>
          <a:bodyPr/>
          <a:lstStyle>
            <a:lvl1pPr>
              <a:defRPr/>
            </a:lvl1pPr>
          </a:lstStyle>
          <a:p>
            <a:pPr>
              <a:defRPr/>
            </a:pPr>
            <a:endParaRPr lang="de-DE"/>
          </a:p>
        </p:txBody>
      </p:sp>
      <p:sp>
        <p:nvSpPr>
          <p:cNvPr id="4" name="Foliennummernplatzhalter 5"/>
          <p:cNvSpPr>
            <a:spLocks noGrp="1"/>
          </p:cNvSpPr>
          <p:nvPr>
            <p:ph type="sldNum" sz="quarter" idx="12"/>
          </p:nvPr>
        </p:nvSpPr>
        <p:spPr/>
        <p:txBody>
          <a:bodyPr/>
          <a:lstStyle>
            <a:lvl1pPr>
              <a:defRPr/>
            </a:lvl1pPr>
          </a:lstStyle>
          <a:p>
            <a:pPr>
              <a:defRPr/>
            </a:pPr>
            <a:fld id="{31CBF3A9-0697-4277-97D7-E5BC3D768797}" type="slidenum">
              <a:rPr lang="de-DE"/>
              <a:pPr>
                <a:defRPr/>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6127" y="425756"/>
            <a:ext cx="4975207" cy="1811937"/>
          </a:xfrm>
        </p:spPr>
        <p:txBody>
          <a:bodyPr anchor="b"/>
          <a:lstStyle>
            <a:lvl1pPr algn="l">
              <a:defRPr sz="3100" b="1"/>
            </a:lvl1pPr>
          </a:lstStyle>
          <a:p>
            <a:r>
              <a:rPr lang="de-DE"/>
              <a:t>Titelmasterformat durch Klicken bearbeiten</a:t>
            </a:r>
          </a:p>
        </p:txBody>
      </p:sp>
      <p:sp>
        <p:nvSpPr>
          <p:cNvPr id="3" name="Inhaltsplatzhalter 2"/>
          <p:cNvSpPr>
            <a:spLocks noGrp="1"/>
          </p:cNvSpPr>
          <p:nvPr>
            <p:ph idx="1"/>
          </p:nvPr>
        </p:nvSpPr>
        <p:spPr>
          <a:xfrm>
            <a:off x="5912488" y="425758"/>
            <a:ext cx="8453912" cy="9126520"/>
          </a:xfrm>
        </p:spPr>
        <p:txBody>
          <a:bodyPr/>
          <a:lstStyle>
            <a:lvl1pPr>
              <a:defRPr sz="5000"/>
            </a:lvl1pPr>
            <a:lvl2pPr>
              <a:defRPr sz="4300"/>
            </a:lvl2pPr>
            <a:lvl3pPr>
              <a:defRPr sz="3700"/>
            </a:lvl3pPr>
            <a:lvl4pPr>
              <a:defRPr sz="3100"/>
            </a:lvl4pPr>
            <a:lvl5pPr>
              <a:defRPr sz="3100"/>
            </a:lvl5pPr>
            <a:lvl6pPr>
              <a:defRPr sz="3100"/>
            </a:lvl6pPr>
            <a:lvl7pPr>
              <a:defRPr sz="3100"/>
            </a:lvl7pPr>
            <a:lvl8pPr>
              <a:defRPr sz="3100"/>
            </a:lvl8pPr>
            <a:lvl9pPr>
              <a:defRPr sz="31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756127" y="2237695"/>
            <a:ext cx="4975207" cy="7314583"/>
          </a:xfrm>
        </p:spPr>
        <p:txBody>
          <a:bodyPr/>
          <a:lstStyle>
            <a:lvl1pPr marL="0" indent="0">
              <a:buNone/>
              <a:defRPr sz="2200"/>
            </a:lvl1pPr>
            <a:lvl2pPr marL="704005" indent="0">
              <a:buNone/>
              <a:defRPr sz="1800"/>
            </a:lvl2pPr>
            <a:lvl3pPr marL="1408010" indent="0">
              <a:buNone/>
              <a:defRPr sz="1500"/>
            </a:lvl3pPr>
            <a:lvl4pPr marL="2112015" indent="0">
              <a:buNone/>
              <a:defRPr sz="1400"/>
            </a:lvl4pPr>
            <a:lvl5pPr marL="2816020" indent="0">
              <a:buNone/>
              <a:defRPr sz="1400"/>
            </a:lvl5pPr>
            <a:lvl6pPr marL="3520025" indent="0">
              <a:buNone/>
              <a:defRPr sz="1400"/>
            </a:lvl6pPr>
            <a:lvl7pPr marL="4224030" indent="0">
              <a:buNone/>
              <a:defRPr sz="1400"/>
            </a:lvl7pPr>
            <a:lvl8pPr marL="4928036" indent="0">
              <a:buNone/>
              <a:defRPr sz="1400"/>
            </a:lvl8pPr>
            <a:lvl9pPr marL="5632040" indent="0">
              <a:buNone/>
              <a:defRPr sz="14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7025B00A-1DBD-416B-A807-1DAB927AFC7C}" type="datetimeFigureOut">
              <a:rPr lang="de-DE"/>
              <a:pPr>
                <a:defRPr/>
              </a:pPr>
              <a:t>23.01.2023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6059876B-81AB-4836-9599-325EE5CBEFCE}" type="slidenum">
              <a:rPr lang="de-DE"/>
              <a:pPr>
                <a:defRPr/>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964121" y="7485381"/>
            <a:ext cx="9073515" cy="883691"/>
          </a:xfrm>
        </p:spPr>
        <p:txBody>
          <a:bodyPr anchor="b"/>
          <a:lstStyle>
            <a:lvl1pPr algn="l">
              <a:defRPr sz="3100" b="1"/>
            </a:lvl1pPr>
          </a:lstStyle>
          <a:p>
            <a:r>
              <a:rPr lang="de-DE"/>
              <a:t>Titelmasterformat durch Klicken bearbeiten</a:t>
            </a:r>
          </a:p>
        </p:txBody>
      </p:sp>
      <p:sp>
        <p:nvSpPr>
          <p:cNvPr id="3" name="Bildplatzhalter 2"/>
          <p:cNvSpPr>
            <a:spLocks noGrp="1"/>
          </p:cNvSpPr>
          <p:nvPr>
            <p:ph type="pic" idx="1"/>
          </p:nvPr>
        </p:nvSpPr>
        <p:spPr>
          <a:xfrm>
            <a:off x="2964121" y="955475"/>
            <a:ext cx="9073515" cy="6416040"/>
          </a:xfrm>
        </p:spPr>
        <p:txBody>
          <a:bodyPr rtlCol="0">
            <a:normAutofit/>
          </a:bodyPr>
          <a:lstStyle>
            <a:lvl1pPr marL="0" indent="0">
              <a:buNone/>
              <a:defRPr sz="5000"/>
            </a:lvl1pPr>
            <a:lvl2pPr marL="704005" indent="0">
              <a:buNone/>
              <a:defRPr sz="4300"/>
            </a:lvl2pPr>
            <a:lvl3pPr marL="1408010" indent="0">
              <a:buNone/>
              <a:defRPr sz="3700"/>
            </a:lvl3pPr>
            <a:lvl4pPr marL="2112015" indent="0">
              <a:buNone/>
              <a:defRPr sz="3100"/>
            </a:lvl4pPr>
            <a:lvl5pPr marL="2816020" indent="0">
              <a:buNone/>
              <a:defRPr sz="3100"/>
            </a:lvl5pPr>
            <a:lvl6pPr marL="3520025" indent="0">
              <a:buNone/>
              <a:defRPr sz="3100"/>
            </a:lvl6pPr>
            <a:lvl7pPr marL="4224030" indent="0">
              <a:buNone/>
              <a:defRPr sz="3100"/>
            </a:lvl7pPr>
            <a:lvl8pPr marL="4928036" indent="0">
              <a:buNone/>
              <a:defRPr sz="3100"/>
            </a:lvl8pPr>
            <a:lvl9pPr marL="5632040" indent="0">
              <a:buNone/>
              <a:defRPr sz="3100"/>
            </a:lvl9pPr>
          </a:lstStyle>
          <a:p>
            <a:pPr lvl="0"/>
            <a:endParaRPr lang="de-DE" noProof="0"/>
          </a:p>
        </p:txBody>
      </p:sp>
      <p:sp>
        <p:nvSpPr>
          <p:cNvPr id="4" name="Textplatzhalter 3"/>
          <p:cNvSpPr>
            <a:spLocks noGrp="1"/>
          </p:cNvSpPr>
          <p:nvPr>
            <p:ph type="body" sz="half" idx="2"/>
          </p:nvPr>
        </p:nvSpPr>
        <p:spPr>
          <a:xfrm>
            <a:off x="2964121" y="8369072"/>
            <a:ext cx="9073515" cy="1254989"/>
          </a:xfrm>
        </p:spPr>
        <p:txBody>
          <a:bodyPr/>
          <a:lstStyle>
            <a:lvl1pPr marL="0" indent="0">
              <a:buNone/>
              <a:defRPr sz="2200"/>
            </a:lvl1pPr>
            <a:lvl2pPr marL="704005" indent="0">
              <a:buNone/>
              <a:defRPr sz="1800"/>
            </a:lvl2pPr>
            <a:lvl3pPr marL="1408010" indent="0">
              <a:buNone/>
              <a:defRPr sz="1500"/>
            </a:lvl3pPr>
            <a:lvl4pPr marL="2112015" indent="0">
              <a:buNone/>
              <a:defRPr sz="1400"/>
            </a:lvl4pPr>
            <a:lvl5pPr marL="2816020" indent="0">
              <a:buNone/>
              <a:defRPr sz="1400"/>
            </a:lvl5pPr>
            <a:lvl6pPr marL="3520025" indent="0">
              <a:buNone/>
              <a:defRPr sz="1400"/>
            </a:lvl6pPr>
            <a:lvl7pPr marL="4224030" indent="0">
              <a:buNone/>
              <a:defRPr sz="1400"/>
            </a:lvl7pPr>
            <a:lvl8pPr marL="4928036" indent="0">
              <a:buNone/>
              <a:defRPr sz="1400"/>
            </a:lvl8pPr>
            <a:lvl9pPr marL="5632040" indent="0">
              <a:buNone/>
              <a:defRPr sz="14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2D123425-4E65-45DC-A089-1E126A4177B1}" type="datetimeFigureOut">
              <a:rPr lang="de-DE"/>
              <a:pPr>
                <a:defRPr/>
              </a:pPr>
              <a:t>23.01.2023</a:t>
            </a:fld>
            <a:endParaRPr lang="de-DE"/>
          </a:p>
        </p:txBody>
      </p:sp>
      <p:sp>
        <p:nvSpPr>
          <p:cNvPr id="6" name="Fußzeilenplatzhalter 4"/>
          <p:cNvSpPr>
            <a:spLocks noGrp="1"/>
          </p:cNvSpPr>
          <p:nvPr>
            <p:ph type="ftr" sz="quarter" idx="11"/>
          </p:nvPr>
        </p:nvSpPr>
        <p:spPr/>
        <p:txBody>
          <a:bodyPr/>
          <a:lstStyle>
            <a:lvl1pPr>
              <a:defRPr/>
            </a:lvl1pPr>
          </a:lstStyle>
          <a:p>
            <a:pPr>
              <a:defRPr/>
            </a:pPr>
            <a:endParaRPr lang="de-DE"/>
          </a:p>
        </p:txBody>
      </p:sp>
      <p:sp>
        <p:nvSpPr>
          <p:cNvPr id="7" name="Foliennummernplatzhalter 5"/>
          <p:cNvSpPr>
            <a:spLocks noGrp="1"/>
          </p:cNvSpPr>
          <p:nvPr>
            <p:ph type="sldNum" sz="quarter" idx="12"/>
          </p:nvPr>
        </p:nvSpPr>
        <p:spPr/>
        <p:txBody>
          <a:bodyPr/>
          <a:lstStyle>
            <a:lvl1pPr>
              <a:defRPr/>
            </a:lvl1pPr>
          </a:lstStyle>
          <a:p>
            <a:pPr>
              <a:defRPr/>
            </a:pPr>
            <a:fld id="{BA4732E9-DB2D-4E39-86DD-5161380EA69E}" type="slidenum">
              <a:rPr lang="de-DE"/>
              <a:pPr>
                <a:defRPr/>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755650" y="428625"/>
            <a:ext cx="13611225" cy="1781175"/>
          </a:xfrm>
          <a:prstGeom prst="rect">
            <a:avLst/>
          </a:prstGeom>
          <a:noFill/>
          <a:ln w="9525">
            <a:noFill/>
            <a:miter lim="800000"/>
            <a:headEnd/>
            <a:tailEnd/>
          </a:ln>
        </p:spPr>
        <p:txBody>
          <a:bodyPr vert="horz" wrap="square" lIns="140801" tIns="70401" rIns="140801" bIns="70401" numCol="1" anchor="ctr" anchorCtr="0" compatLnSpc="1">
            <a:prstTxWarp prst="textNoShape">
              <a:avLst/>
            </a:prstTxWarp>
          </a:bodyPr>
          <a:lstStyle/>
          <a:p>
            <a:pPr lvl="0"/>
            <a:r>
              <a:rPr lang="de-DE" altLang="de-DE"/>
              <a:t>Titelmasterformat durch Klicken bearbeiten</a:t>
            </a:r>
          </a:p>
        </p:txBody>
      </p:sp>
      <p:sp>
        <p:nvSpPr>
          <p:cNvPr id="1027" name="Textplatzhalter 2"/>
          <p:cNvSpPr>
            <a:spLocks noGrp="1"/>
          </p:cNvSpPr>
          <p:nvPr>
            <p:ph type="body" idx="1"/>
          </p:nvPr>
        </p:nvSpPr>
        <p:spPr bwMode="auto">
          <a:xfrm>
            <a:off x="755650" y="2495550"/>
            <a:ext cx="13611225" cy="7056438"/>
          </a:xfrm>
          <a:prstGeom prst="rect">
            <a:avLst/>
          </a:prstGeom>
          <a:noFill/>
          <a:ln w="9525">
            <a:noFill/>
            <a:miter lim="800000"/>
            <a:headEnd/>
            <a:tailEnd/>
          </a:ln>
        </p:spPr>
        <p:txBody>
          <a:bodyPr vert="horz" wrap="square" lIns="140801" tIns="70401" rIns="140801" bIns="70401"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4" name="Datumsplatzhalter 3"/>
          <p:cNvSpPr>
            <a:spLocks noGrp="1"/>
          </p:cNvSpPr>
          <p:nvPr>
            <p:ph type="dt" sz="half" idx="2"/>
          </p:nvPr>
        </p:nvSpPr>
        <p:spPr>
          <a:xfrm>
            <a:off x="755650" y="9910763"/>
            <a:ext cx="3529013" cy="569912"/>
          </a:xfrm>
          <a:prstGeom prst="rect">
            <a:avLst/>
          </a:prstGeom>
        </p:spPr>
        <p:txBody>
          <a:bodyPr vert="horz" lIns="140801" tIns="70401" rIns="140801" bIns="70401" rtlCol="0" anchor="ctr"/>
          <a:lstStyle>
            <a:lvl1pPr algn="l" fontAlgn="auto">
              <a:spcBef>
                <a:spcPts val="0"/>
              </a:spcBef>
              <a:spcAft>
                <a:spcPts val="0"/>
              </a:spcAft>
              <a:defRPr sz="1800">
                <a:solidFill>
                  <a:schemeClr val="tx1">
                    <a:tint val="75000"/>
                  </a:schemeClr>
                </a:solidFill>
                <a:latin typeface="+mn-lt"/>
                <a:cs typeface="+mn-cs"/>
              </a:defRPr>
            </a:lvl1pPr>
          </a:lstStyle>
          <a:p>
            <a:pPr>
              <a:defRPr/>
            </a:pPr>
            <a:fld id="{F1D6B70B-ACBB-405F-AB52-C68EEC677437}" type="datetimeFigureOut">
              <a:rPr lang="de-DE"/>
              <a:pPr>
                <a:defRPr/>
              </a:pPr>
              <a:t>23.01.2023</a:t>
            </a:fld>
            <a:endParaRPr lang="de-DE"/>
          </a:p>
        </p:txBody>
      </p:sp>
      <p:sp>
        <p:nvSpPr>
          <p:cNvPr id="5" name="Fußzeilenplatzhalter 4"/>
          <p:cNvSpPr>
            <a:spLocks noGrp="1"/>
          </p:cNvSpPr>
          <p:nvPr>
            <p:ph type="ftr" sz="quarter" idx="3"/>
          </p:nvPr>
        </p:nvSpPr>
        <p:spPr>
          <a:xfrm>
            <a:off x="5167313" y="9910763"/>
            <a:ext cx="4787900" cy="569912"/>
          </a:xfrm>
          <a:prstGeom prst="rect">
            <a:avLst/>
          </a:prstGeom>
        </p:spPr>
        <p:txBody>
          <a:bodyPr vert="horz" lIns="140801" tIns="70401" rIns="140801" bIns="70401" rtlCol="0" anchor="ctr"/>
          <a:lstStyle>
            <a:lvl1pPr algn="ctr" fontAlgn="auto">
              <a:spcBef>
                <a:spcPts val="0"/>
              </a:spcBef>
              <a:spcAft>
                <a:spcPts val="0"/>
              </a:spcAft>
              <a:defRPr sz="1800">
                <a:solidFill>
                  <a:schemeClr val="tx1">
                    <a:tint val="75000"/>
                  </a:schemeClr>
                </a:solidFill>
                <a:latin typeface="+mn-lt"/>
                <a:cs typeface="+mn-cs"/>
              </a:defRPr>
            </a:lvl1pPr>
          </a:lstStyle>
          <a:p>
            <a:pPr>
              <a:defRPr/>
            </a:pPr>
            <a:endParaRPr lang="de-DE"/>
          </a:p>
        </p:txBody>
      </p:sp>
      <p:sp>
        <p:nvSpPr>
          <p:cNvPr id="6" name="Foliennummernplatzhalter 5"/>
          <p:cNvSpPr>
            <a:spLocks noGrp="1"/>
          </p:cNvSpPr>
          <p:nvPr>
            <p:ph type="sldNum" sz="quarter" idx="4"/>
          </p:nvPr>
        </p:nvSpPr>
        <p:spPr>
          <a:xfrm>
            <a:off x="10837863" y="9910763"/>
            <a:ext cx="3529012" cy="569912"/>
          </a:xfrm>
          <a:prstGeom prst="rect">
            <a:avLst/>
          </a:prstGeom>
        </p:spPr>
        <p:txBody>
          <a:bodyPr vert="horz" lIns="140801" tIns="70401" rIns="140801" bIns="70401" rtlCol="0" anchor="ctr"/>
          <a:lstStyle>
            <a:lvl1pPr algn="r" fontAlgn="auto">
              <a:spcBef>
                <a:spcPts val="0"/>
              </a:spcBef>
              <a:spcAft>
                <a:spcPts val="0"/>
              </a:spcAft>
              <a:defRPr sz="1800">
                <a:solidFill>
                  <a:schemeClr val="tx1">
                    <a:tint val="75000"/>
                  </a:schemeClr>
                </a:solidFill>
                <a:latin typeface="+mn-lt"/>
                <a:cs typeface="+mn-cs"/>
              </a:defRPr>
            </a:lvl1pPr>
          </a:lstStyle>
          <a:p>
            <a:pPr>
              <a:defRPr/>
            </a:pPr>
            <a:fld id="{CBA6E609-7CBE-4204-A437-C45C824B63B9}"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800" kern="1200">
          <a:solidFill>
            <a:schemeClr val="tx1"/>
          </a:solidFill>
          <a:latin typeface="+mj-lt"/>
          <a:ea typeface="+mj-ea"/>
          <a:cs typeface="+mj-cs"/>
        </a:defRPr>
      </a:lvl1pPr>
      <a:lvl2pPr algn="ctr" rtl="0" eaLnBrk="0" fontAlgn="base" hangingPunct="0">
        <a:spcBef>
          <a:spcPct val="0"/>
        </a:spcBef>
        <a:spcAft>
          <a:spcPct val="0"/>
        </a:spcAft>
        <a:defRPr sz="6800">
          <a:solidFill>
            <a:schemeClr val="tx1"/>
          </a:solidFill>
          <a:latin typeface="Calibri" pitchFamily="34" charset="0"/>
        </a:defRPr>
      </a:lvl2pPr>
      <a:lvl3pPr algn="ctr" rtl="0" eaLnBrk="0" fontAlgn="base" hangingPunct="0">
        <a:spcBef>
          <a:spcPct val="0"/>
        </a:spcBef>
        <a:spcAft>
          <a:spcPct val="0"/>
        </a:spcAft>
        <a:defRPr sz="6800">
          <a:solidFill>
            <a:schemeClr val="tx1"/>
          </a:solidFill>
          <a:latin typeface="Calibri" pitchFamily="34" charset="0"/>
        </a:defRPr>
      </a:lvl3pPr>
      <a:lvl4pPr algn="ctr" rtl="0" eaLnBrk="0" fontAlgn="base" hangingPunct="0">
        <a:spcBef>
          <a:spcPct val="0"/>
        </a:spcBef>
        <a:spcAft>
          <a:spcPct val="0"/>
        </a:spcAft>
        <a:defRPr sz="6800">
          <a:solidFill>
            <a:schemeClr val="tx1"/>
          </a:solidFill>
          <a:latin typeface="Calibri" pitchFamily="34" charset="0"/>
        </a:defRPr>
      </a:lvl4pPr>
      <a:lvl5pPr algn="ctr" rtl="0" eaLnBrk="0" fontAlgn="base" hangingPunct="0">
        <a:spcBef>
          <a:spcPct val="0"/>
        </a:spcBef>
        <a:spcAft>
          <a:spcPct val="0"/>
        </a:spcAft>
        <a:defRPr sz="6800">
          <a:solidFill>
            <a:schemeClr val="tx1"/>
          </a:solidFill>
          <a:latin typeface="Calibri" pitchFamily="34" charset="0"/>
        </a:defRPr>
      </a:lvl5pPr>
      <a:lvl6pPr marL="704005" algn="ctr" rtl="0" fontAlgn="base">
        <a:spcBef>
          <a:spcPct val="0"/>
        </a:spcBef>
        <a:spcAft>
          <a:spcPct val="0"/>
        </a:spcAft>
        <a:defRPr sz="6800">
          <a:solidFill>
            <a:schemeClr val="tx1"/>
          </a:solidFill>
          <a:latin typeface="Calibri" pitchFamily="34" charset="0"/>
        </a:defRPr>
      </a:lvl6pPr>
      <a:lvl7pPr marL="1408010" algn="ctr" rtl="0" fontAlgn="base">
        <a:spcBef>
          <a:spcPct val="0"/>
        </a:spcBef>
        <a:spcAft>
          <a:spcPct val="0"/>
        </a:spcAft>
        <a:defRPr sz="6800">
          <a:solidFill>
            <a:schemeClr val="tx1"/>
          </a:solidFill>
          <a:latin typeface="Calibri" pitchFamily="34" charset="0"/>
        </a:defRPr>
      </a:lvl7pPr>
      <a:lvl8pPr marL="2112015" algn="ctr" rtl="0" fontAlgn="base">
        <a:spcBef>
          <a:spcPct val="0"/>
        </a:spcBef>
        <a:spcAft>
          <a:spcPct val="0"/>
        </a:spcAft>
        <a:defRPr sz="6800">
          <a:solidFill>
            <a:schemeClr val="tx1"/>
          </a:solidFill>
          <a:latin typeface="Calibri" pitchFamily="34" charset="0"/>
        </a:defRPr>
      </a:lvl8pPr>
      <a:lvl9pPr marL="2816020" algn="ctr" rtl="0" fontAlgn="base">
        <a:spcBef>
          <a:spcPct val="0"/>
        </a:spcBef>
        <a:spcAft>
          <a:spcPct val="0"/>
        </a:spcAft>
        <a:defRPr sz="6800">
          <a:solidFill>
            <a:schemeClr val="tx1"/>
          </a:solidFill>
          <a:latin typeface="Calibri" pitchFamily="34" charset="0"/>
        </a:defRPr>
      </a:lvl9pPr>
    </p:titleStyle>
    <p:bodyStyle>
      <a:lvl1pPr marL="527050" indent="-527050" algn="l" rtl="0" eaLnBrk="0" fontAlgn="base" hangingPunct="0">
        <a:spcBef>
          <a:spcPct val="20000"/>
        </a:spcBef>
        <a:spcAft>
          <a:spcPct val="0"/>
        </a:spcAft>
        <a:buFont typeface="Arial" charset="0"/>
        <a:buChar char="•"/>
        <a:defRPr sz="5000" kern="1200">
          <a:solidFill>
            <a:schemeClr val="tx1"/>
          </a:solidFill>
          <a:latin typeface="+mn-lt"/>
          <a:ea typeface="+mn-ea"/>
          <a:cs typeface="+mn-cs"/>
        </a:defRPr>
      </a:lvl1pPr>
      <a:lvl2pPr marL="1143000" indent="-439738" algn="l" rtl="0" eaLnBrk="0" fontAlgn="base" hangingPunct="0">
        <a:spcBef>
          <a:spcPct val="20000"/>
        </a:spcBef>
        <a:spcAft>
          <a:spcPct val="0"/>
        </a:spcAft>
        <a:buFont typeface="Arial" charset="0"/>
        <a:buChar char="–"/>
        <a:defRPr sz="4300" kern="1200">
          <a:solidFill>
            <a:schemeClr val="tx1"/>
          </a:solidFill>
          <a:latin typeface="+mn-lt"/>
          <a:ea typeface="+mn-ea"/>
          <a:cs typeface="+mn-cs"/>
        </a:defRPr>
      </a:lvl2pPr>
      <a:lvl3pPr marL="1758950" indent="-350838" algn="l" rtl="0" eaLnBrk="0" fontAlgn="base" hangingPunct="0">
        <a:spcBef>
          <a:spcPct val="20000"/>
        </a:spcBef>
        <a:spcAft>
          <a:spcPct val="0"/>
        </a:spcAft>
        <a:buFont typeface="Arial" charset="0"/>
        <a:buChar char="•"/>
        <a:defRPr sz="3700" kern="1200">
          <a:solidFill>
            <a:schemeClr val="tx1"/>
          </a:solidFill>
          <a:latin typeface="+mn-lt"/>
          <a:ea typeface="+mn-ea"/>
          <a:cs typeface="+mn-cs"/>
        </a:defRPr>
      </a:lvl3pPr>
      <a:lvl4pPr marL="2463800" indent="-350838" algn="l" rtl="0" eaLnBrk="0" fontAlgn="base" hangingPunct="0">
        <a:spcBef>
          <a:spcPct val="20000"/>
        </a:spcBef>
        <a:spcAft>
          <a:spcPct val="0"/>
        </a:spcAft>
        <a:buFont typeface="Arial" charset="0"/>
        <a:buChar char="–"/>
        <a:defRPr sz="3100" kern="1200">
          <a:solidFill>
            <a:schemeClr val="tx1"/>
          </a:solidFill>
          <a:latin typeface="+mn-lt"/>
          <a:ea typeface="+mn-ea"/>
          <a:cs typeface="+mn-cs"/>
        </a:defRPr>
      </a:lvl4pPr>
      <a:lvl5pPr marL="3167063" indent="-350838" algn="l" rtl="0" eaLnBrk="0" fontAlgn="base" hangingPunct="0">
        <a:spcBef>
          <a:spcPct val="20000"/>
        </a:spcBef>
        <a:spcAft>
          <a:spcPct val="0"/>
        </a:spcAft>
        <a:buFont typeface="Arial" charset="0"/>
        <a:buChar char="»"/>
        <a:defRPr sz="3100" kern="1200">
          <a:solidFill>
            <a:schemeClr val="tx1"/>
          </a:solidFill>
          <a:latin typeface="+mn-lt"/>
          <a:ea typeface="+mn-ea"/>
          <a:cs typeface="+mn-cs"/>
        </a:defRPr>
      </a:lvl5pPr>
      <a:lvl6pPr marL="3872028" indent="-352002" algn="l" defTabSz="1408010" rtl="0" eaLnBrk="1" latinLnBrk="0" hangingPunct="1">
        <a:spcBef>
          <a:spcPct val="20000"/>
        </a:spcBef>
        <a:buFont typeface="Arial" pitchFamily="34" charset="0"/>
        <a:buChar char="•"/>
        <a:defRPr sz="3100" kern="1200">
          <a:solidFill>
            <a:schemeClr val="tx1"/>
          </a:solidFill>
          <a:latin typeface="+mn-lt"/>
          <a:ea typeface="+mn-ea"/>
          <a:cs typeface="+mn-cs"/>
        </a:defRPr>
      </a:lvl6pPr>
      <a:lvl7pPr marL="4576032" indent="-352002" algn="l" defTabSz="1408010" rtl="0" eaLnBrk="1" latinLnBrk="0" hangingPunct="1">
        <a:spcBef>
          <a:spcPct val="20000"/>
        </a:spcBef>
        <a:buFont typeface="Arial" pitchFamily="34" charset="0"/>
        <a:buChar char="•"/>
        <a:defRPr sz="3100" kern="1200">
          <a:solidFill>
            <a:schemeClr val="tx1"/>
          </a:solidFill>
          <a:latin typeface="+mn-lt"/>
          <a:ea typeface="+mn-ea"/>
          <a:cs typeface="+mn-cs"/>
        </a:defRPr>
      </a:lvl7pPr>
      <a:lvl8pPr marL="5280038" indent="-352002" algn="l" defTabSz="1408010" rtl="0" eaLnBrk="1" latinLnBrk="0" hangingPunct="1">
        <a:spcBef>
          <a:spcPct val="20000"/>
        </a:spcBef>
        <a:buFont typeface="Arial" pitchFamily="34" charset="0"/>
        <a:buChar char="•"/>
        <a:defRPr sz="3100" kern="1200">
          <a:solidFill>
            <a:schemeClr val="tx1"/>
          </a:solidFill>
          <a:latin typeface="+mn-lt"/>
          <a:ea typeface="+mn-ea"/>
          <a:cs typeface="+mn-cs"/>
        </a:defRPr>
      </a:lvl8pPr>
      <a:lvl9pPr marL="5984043" indent="-352002" algn="l" defTabSz="1408010" rtl="0" eaLnBrk="1" latinLnBrk="0" hangingPunct="1">
        <a:spcBef>
          <a:spcPct val="20000"/>
        </a:spcBef>
        <a:buFont typeface="Arial" pitchFamily="34" charset="0"/>
        <a:buChar char="•"/>
        <a:defRPr sz="3100" kern="1200">
          <a:solidFill>
            <a:schemeClr val="tx1"/>
          </a:solidFill>
          <a:latin typeface="+mn-lt"/>
          <a:ea typeface="+mn-ea"/>
          <a:cs typeface="+mn-cs"/>
        </a:defRPr>
      </a:lvl9pPr>
    </p:bodyStyle>
    <p:otherStyle>
      <a:defPPr>
        <a:defRPr lang="de-DE"/>
      </a:defPPr>
      <a:lvl1pPr marL="0" algn="l" defTabSz="1408010" rtl="0" eaLnBrk="1" latinLnBrk="0" hangingPunct="1">
        <a:defRPr sz="2800" kern="1200">
          <a:solidFill>
            <a:schemeClr val="tx1"/>
          </a:solidFill>
          <a:latin typeface="+mn-lt"/>
          <a:ea typeface="+mn-ea"/>
          <a:cs typeface="+mn-cs"/>
        </a:defRPr>
      </a:lvl1pPr>
      <a:lvl2pPr marL="704005" algn="l" defTabSz="1408010" rtl="0" eaLnBrk="1" latinLnBrk="0" hangingPunct="1">
        <a:defRPr sz="2800" kern="1200">
          <a:solidFill>
            <a:schemeClr val="tx1"/>
          </a:solidFill>
          <a:latin typeface="+mn-lt"/>
          <a:ea typeface="+mn-ea"/>
          <a:cs typeface="+mn-cs"/>
        </a:defRPr>
      </a:lvl2pPr>
      <a:lvl3pPr marL="1408010" algn="l" defTabSz="1408010" rtl="0" eaLnBrk="1" latinLnBrk="0" hangingPunct="1">
        <a:defRPr sz="2800" kern="1200">
          <a:solidFill>
            <a:schemeClr val="tx1"/>
          </a:solidFill>
          <a:latin typeface="+mn-lt"/>
          <a:ea typeface="+mn-ea"/>
          <a:cs typeface="+mn-cs"/>
        </a:defRPr>
      </a:lvl3pPr>
      <a:lvl4pPr marL="2112015" algn="l" defTabSz="1408010" rtl="0" eaLnBrk="1" latinLnBrk="0" hangingPunct="1">
        <a:defRPr sz="2800" kern="1200">
          <a:solidFill>
            <a:schemeClr val="tx1"/>
          </a:solidFill>
          <a:latin typeface="+mn-lt"/>
          <a:ea typeface="+mn-ea"/>
          <a:cs typeface="+mn-cs"/>
        </a:defRPr>
      </a:lvl4pPr>
      <a:lvl5pPr marL="2816020" algn="l" defTabSz="1408010" rtl="0" eaLnBrk="1" latinLnBrk="0" hangingPunct="1">
        <a:defRPr sz="2800" kern="1200">
          <a:solidFill>
            <a:schemeClr val="tx1"/>
          </a:solidFill>
          <a:latin typeface="+mn-lt"/>
          <a:ea typeface="+mn-ea"/>
          <a:cs typeface="+mn-cs"/>
        </a:defRPr>
      </a:lvl5pPr>
      <a:lvl6pPr marL="3520025" algn="l" defTabSz="1408010" rtl="0" eaLnBrk="1" latinLnBrk="0" hangingPunct="1">
        <a:defRPr sz="2800" kern="1200">
          <a:solidFill>
            <a:schemeClr val="tx1"/>
          </a:solidFill>
          <a:latin typeface="+mn-lt"/>
          <a:ea typeface="+mn-ea"/>
          <a:cs typeface="+mn-cs"/>
        </a:defRPr>
      </a:lvl6pPr>
      <a:lvl7pPr marL="4224030" algn="l" defTabSz="1408010" rtl="0" eaLnBrk="1" latinLnBrk="0" hangingPunct="1">
        <a:defRPr sz="2800" kern="1200">
          <a:solidFill>
            <a:schemeClr val="tx1"/>
          </a:solidFill>
          <a:latin typeface="+mn-lt"/>
          <a:ea typeface="+mn-ea"/>
          <a:cs typeface="+mn-cs"/>
        </a:defRPr>
      </a:lvl7pPr>
      <a:lvl8pPr marL="4928036" algn="l" defTabSz="1408010" rtl="0" eaLnBrk="1" latinLnBrk="0" hangingPunct="1">
        <a:defRPr sz="2800" kern="1200">
          <a:solidFill>
            <a:schemeClr val="tx1"/>
          </a:solidFill>
          <a:latin typeface="+mn-lt"/>
          <a:ea typeface="+mn-ea"/>
          <a:cs typeface="+mn-cs"/>
        </a:defRPr>
      </a:lvl8pPr>
      <a:lvl9pPr marL="5632040" algn="l" defTabSz="140801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g"/><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gsp-sipo.de/organisation" TargetMode="External"/><Relationship Id="rId11" Type="http://schemas.openxmlformats.org/officeDocument/2006/relationships/image" Target="../media/image7.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hyperlink" Target="mailto:sektion-neuenahr@gsp-sipo.de" TargetMode="Externa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rotWithShape="1">
          <a:blip r:embed="rId3">
            <a:extLst>
              <a:ext uri="{28A0092B-C50C-407E-A947-70E740481C1C}">
                <a14:useLocalDpi xmlns:a14="http://schemas.microsoft.com/office/drawing/2010/main" val="0"/>
              </a:ext>
            </a:extLst>
          </a:blip>
          <a:srcRect l="5590" t="23938" r="3560" b="23770"/>
          <a:stretch/>
        </p:blipFill>
        <p:spPr>
          <a:xfrm>
            <a:off x="502593" y="610275"/>
            <a:ext cx="3888432" cy="1152004"/>
          </a:xfrm>
          <a:prstGeom prst="rect">
            <a:avLst/>
          </a:prstGeom>
          <a:noFill/>
        </p:spPr>
      </p:pic>
      <p:sp>
        <p:nvSpPr>
          <p:cNvPr id="7" name="Rechteck 6"/>
          <p:cNvSpPr/>
          <p:nvPr/>
        </p:nvSpPr>
        <p:spPr>
          <a:xfrm>
            <a:off x="-19016" y="-7138"/>
            <a:ext cx="15122525" cy="10693400"/>
          </a:xfrm>
          <a:prstGeom prst="rect">
            <a:avLst/>
          </a:prstGeom>
          <a:gradFill flip="none" rotWithShape="1">
            <a:gsLst>
              <a:gs pos="83000">
                <a:schemeClr val="accent3">
                  <a:lumMod val="40000"/>
                  <a:lumOff val="60000"/>
                  <a:alpha val="25000"/>
                </a:schemeClr>
              </a:gs>
              <a:gs pos="29187">
                <a:srgbClr val="EBF1DE">
                  <a:lumMod val="88000"/>
                  <a:lumOff val="12000"/>
                  <a:alpha val="79000"/>
                </a:srgbClr>
              </a:gs>
              <a:gs pos="47000">
                <a:schemeClr val="accent3">
                  <a:lumMod val="36000"/>
                  <a:lumOff val="64000"/>
                  <a:alpha val="54000"/>
                </a:schemeClr>
              </a:gs>
              <a:gs pos="65000">
                <a:srgbClr val="D7E4BD">
                  <a:lumMod val="49000"/>
                  <a:lumOff val="51000"/>
                </a:srgbClr>
              </a:gs>
              <a:gs pos="0">
                <a:schemeClr val="accent3">
                  <a:lumMod val="93000"/>
                  <a:lumOff val="7000"/>
                  <a:alpha val="63000"/>
                </a:schemeClr>
              </a:gs>
              <a:gs pos="100000">
                <a:schemeClr val="accent3">
                  <a:alpha val="98000"/>
                  <a:lumMod val="40000"/>
                  <a:lumOff val="60000"/>
                </a:schemeClr>
              </a:gs>
              <a:gs pos="0">
                <a:schemeClr val="accent3">
                  <a:lumMod val="20000"/>
                  <a:lumOff val="80000"/>
                  <a:alpha val="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140801" tIns="70401" rIns="140801" bIns="70401" anchor="ctr"/>
          <a:lstStyle/>
          <a:p>
            <a:pPr>
              <a:defRPr/>
            </a:pPr>
            <a:endParaRPr lang="de-DE" sz="2000" b="1" dirty="0">
              <a:solidFill>
                <a:schemeClr val="accent3">
                  <a:lumMod val="50000"/>
                </a:schemeClr>
              </a:solidFill>
            </a:endParaRPr>
          </a:p>
        </p:txBody>
      </p:sp>
      <p:sp>
        <p:nvSpPr>
          <p:cNvPr id="23" name="Textfeld 22"/>
          <p:cNvSpPr txBox="1"/>
          <p:nvPr/>
        </p:nvSpPr>
        <p:spPr>
          <a:xfrm>
            <a:off x="11305678" y="1674292"/>
            <a:ext cx="2573055" cy="573064"/>
          </a:xfrm>
          <a:prstGeom prst="rect">
            <a:avLst/>
          </a:prstGeom>
          <a:noFill/>
        </p:spPr>
        <p:txBody>
          <a:bodyPr wrap="none" lIns="140801" tIns="70401" rIns="140801" bIns="70401">
            <a:spAutoFit/>
          </a:bodyPr>
          <a:lstStyle/>
          <a:p>
            <a:pPr fontAlgn="auto">
              <a:spcBef>
                <a:spcPts val="0"/>
              </a:spcBef>
              <a:spcAft>
                <a:spcPts val="0"/>
              </a:spcAft>
              <a:defRPr/>
            </a:pPr>
            <a:r>
              <a:rPr lang="de-DE" sz="2800" b="1" spc="308" dirty="0">
                <a:solidFill>
                  <a:schemeClr val="accent3">
                    <a:lumMod val="50000"/>
                  </a:schemeClr>
                </a:solidFill>
                <a:latin typeface="Korinthia" panose="020B7200000000000000" pitchFamily="34" charset="0"/>
                <a:cs typeface="+mn-cs"/>
              </a:rPr>
              <a:t>Einladung</a:t>
            </a:r>
          </a:p>
        </p:txBody>
      </p:sp>
      <p:sp>
        <p:nvSpPr>
          <p:cNvPr id="2064" name="Textfeld 30"/>
          <p:cNvSpPr txBox="1">
            <a:spLocks noChangeArrowheads="1"/>
          </p:cNvSpPr>
          <p:nvPr/>
        </p:nvSpPr>
        <p:spPr bwMode="auto">
          <a:xfrm>
            <a:off x="10308211" y="6066780"/>
            <a:ext cx="4580400" cy="2512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0801" tIns="70401" rIns="140801" bIns="7040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de-DE" altLang="de-DE" sz="2800" b="1" dirty="0">
                <a:solidFill>
                  <a:schemeClr val="accent3">
                    <a:lumMod val="50000"/>
                  </a:schemeClr>
                </a:solidFill>
                <a:latin typeface="Korinthia" panose="020B7200000000000000" pitchFamily="34" charset="0"/>
              </a:rPr>
              <a:t>Deutsche </a:t>
            </a:r>
            <a:endParaRPr lang="de-DE" altLang="de-DE" sz="2800" b="1" dirty="0" smtClean="0">
              <a:solidFill>
                <a:schemeClr val="accent3">
                  <a:lumMod val="50000"/>
                </a:schemeClr>
              </a:solidFill>
              <a:latin typeface="Korinthia" panose="020B7200000000000000" pitchFamily="34" charset="0"/>
            </a:endParaRPr>
          </a:p>
          <a:p>
            <a:pPr algn="ctr" eaLnBrk="1" hangingPunct="1">
              <a:defRPr/>
            </a:pPr>
            <a:r>
              <a:rPr lang="de-DE" altLang="de-DE" sz="2800" b="1" dirty="0" smtClean="0">
                <a:solidFill>
                  <a:schemeClr val="accent3">
                    <a:lumMod val="50000"/>
                  </a:schemeClr>
                </a:solidFill>
                <a:latin typeface="Korinthia" panose="020B7200000000000000" pitchFamily="34" charset="0"/>
              </a:rPr>
              <a:t>Verteidigungspolitik</a:t>
            </a:r>
            <a:endParaRPr lang="de-DE" altLang="de-DE" sz="2800" b="1" dirty="0">
              <a:solidFill>
                <a:schemeClr val="accent3">
                  <a:lumMod val="50000"/>
                </a:schemeClr>
              </a:solidFill>
              <a:latin typeface="Korinthia" panose="020B7200000000000000" pitchFamily="34" charset="0"/>
            </a:endParaRPr>
          </a:p>
          <a:p>
            <a:pPr algn="ctr" eaLnBrk="1" hangingPunct="1">
              <a:defRPr/>
            </a:pPr>
            <a:r>
              <a:rPr lang="de-DE" altLang="de-DE" sz="2800" b="1" dirty="0">
                <a:solidFill>
                  <a:schemeClr val="accent3">
                    <a:lumMod val="50000"/>
                  </a:schemeClr>
                </a:solidFill>
                <a:latin typeface="Korinthia" panose="020B7200000000000000" pitchFamily="34" charset="0"/>
              </a:rPr>
              <a:t>in der Zeitenwende</a:t>
            </a:r>
          </a:p>
          <a:p>
            <a:pPr algn="ctr" eaLnBrk="1" hangingPunct="1">
              <a:defRPr/>
            </a:pPr>
            <a:endParaRPr lang="de-DE" altLang="de-DE" sz="2000" b="1" dirty="0">
              <a:solidFill>
                <a:schemeClr val="accent3">
                  <a:lumMod val="50000"/>
                </a:schemeClr>
              </a:solidFill>
              <a:latin typeface="Korinthia" panose="020B7200000000000000" pitchFamily="34" charset="0"/>
            </a:endParaRPr>
          </a:p>
          <a:p>
            <a:pPr algn="ctr" eaLnBrk="1" hangingPunct="1">
              <a:defRPr/>
            </a:pPr>
            <a:r>
              <a:rPr lang="de-DE" altLang="de-DE" sz="1600" dirty="0" smtClean="0">
                <a:solidFill>
                  <a:schemeClr val="accent3">
                    <a:lumMod val="50000"/>
                  </a:schemeClr>
                </a:solidFill>
                <a:latin typeface="Korinthia" panose="020B7200000000000000" pitchFamily="34" charset="0"/>
              </a:rPr>
              <a:t>Podiumsdiskussion </a:t>
            </a:r>
          </a:p>
          <a:p>
            <a:pPr algn="ctr" eaLnBrk="1" hangingPunct="1">
              <a:defRPr/>
            </a:pPr>
            <a:r>
              <a:rPr lang="de-DE" altLang="de-DE" sz="1600" dirty="0" smtClean="0">
                <a:solidFill>
                  <a:schemeClr val="accent3">
                    <a:lumMod val="50000"/>
                  </a:schemeClr>
                </a:solidFill>
                <a:latin typeface="Korinthia" panose="020B7200000000000000" pitchFamily="34" charset="0"/>
              </a:rPr>
              <a:t>mit </a:t>
            </a:r>
          </a:p>
          <a:p>
            <a:pPr algn="ctr" eaLnBrk="1" hangingPunct="1">
              <a:defRPr/>
            </a:pPr>
            <a:r>
              <a:rPr lang="de-DE" altLang="de-DE" sz="1600" dirty="0" smtClean="0">
                <a:solidFill>
                  <a:schemeClr val="accent3">
                    <a:lumMod val="50000"/>
                  </a:schemeClr>
                </a:solidFill>
                <a:latin typeface="Korinthia" panose="020B7200000000000000" pitchFamily="34" charset="0"/>
              </a:rPr>
              <a:t>hochkarätigen Experten</a:t>
            </a:r>
            <a:endParaRPr lang="de-DE" altLang="de-DE" sz="1600" dirty="0">
              <a:solidFill>
                <a:schemeClr val="accent3">
                  <a:lumMod val="50000"/>
                </a:schemeClr>
              </a:solidFill>
              <a:latin typeface="Korinthia" panose="020B7200000000000000" pitchFamily="34" charset="0"/>
            </a:endParaRPr>
          </a:p>
        </p:txBody>
      </p:sp>
      <p:sp>
        <p:nvSpPr>
          <p:cNvPr id="2065" name="Textfeld 31"/>
          <p:cNvSpPr txBox="1">
            <a:spLocks noChangeArrowheads="1"/>
          </p:cNvSpPr>
          <p:nvPr/>
        </p:nvSpPr>
        <p:spPr bwMode="auto">
          <a:xfrm>
            <a:off x="10554997" y="8693426"/>
            <a:ext cx="4131559" cy="757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0801" tIns="70401" rIns="140801" bIns="7040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de-DE" altLang="de-DE" sz="2000" b="1" dirty="0">
                <a:solidFill>
                  <a:schemeClr val="accent2">
                    <a:lumMod val="75000"/>
                  </a:schemeClr>
                </a:solidFill>
                <a:latin typeface="Korinthia" panose="020B7200000000000000" pitchFamily="34" charset="0"/>
              </a:rPr>
              <a:t>Donnerstag, 16. März 2023</a:t>
            </a:r>
          </a:p>
          <a:p>
            <a:pPr algn="ctr" eaLnBrk="1" hangingPunct="1">
              <a:defRPr/>
            </a:pPr>
            <a:r>
              <a:rPr lang="de-DE" altLang="de-DE" sz="2000" b="1" dirty="0">
                <a:solidFill>
                  <a:schemeClr val="accent2">
                    <a:lumMod val="75000"/>
                  </a:schemeClr>
                </a:solidFill>
                <a:latin typeface="Korinthia" panose="020B7200000000000000" pitchFamily="34" charset="0"/>
              </a:rPr>
              <a:t>19.00 Uhr</a:t>
            </a:r>
          </a:p>
        </p:txBody>
      </p:sp>
      <p:sp>
        <p:nvSpPr>
          <p:cNvPr id="2066" name="Textfeld 29"/>
          <p:cNvSpPr txBox="1">
            <a:spLocks noChangeArrowheads="1"/>
          </p:cNvSpPr>
          <p:nvPr/>
        </p:nvSpPr>
        <p:spPr bwMode="auto">
          <a:xfrm>
            <a:off x="5075479" y="1530276"/>
            <a:ext cx="4974739" cy="2986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0801" tIns="70401" rIns="140801" bIns="7040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de-DE" altLang="de-DE" sz="2000" b="1" dirty="0">
                <a:solidFill>
                  <a:schemeClr val="accent2">
                    <a:lumMod val="75000"/>
                  </a:schemeClr>
                </a:solidFill>
                <a:latin typeface="Korinthia" panose="020B7200000000000000" pitchFamily="34" charset="0"/>
              </a:rPr>
              <a:t>Veranstalter</a:t>
            </a:r>
            <a:endParaRPr lang="de-DE" altLang="de-DE" sz="2000" b="1" dirty="0">
              <a:latin typeface="Korinthia" panose="020B7200000000000000" pitchFamily="34" charset="0"/>
            </a:endParaRPr>
          </a:p>
          <a:p>
            <a:pPr algn="ctr" eaLnBrk="1" hangingPunct="1">
              <a:defRPr/>
            </a:pPr>
            <a:endParaRPr lang="de-DE" altLang="de-DE" sz="1100" dirty="0">
              <a:latin typeface="Korinthia" panose="020B7200000000000000" pitchFamily="34" charset="0"/>
            </a:endParaRPr>
          </a:p>
          <a:p>
            <a:pPr algn="ctr" eaLnBrk="1" hangingPunct="1">
              <a:defRPr/>
            </a:pPr>
            <a:r>
              <a:rPr lang="de-DE" altLang="de-DE" sz="1600" b="1" dirty="0">
                <a:solidFill>
                  <a:schemeClr val="accent3">
                    <a:lumMod val="50000"/>
                  </a:schemeClr>
                </a:solidFill>
                <a:latin typeface="Korinthia" panose="020B7200000000000000" pitchFamily="34" charset="0"/>
              </a:rPr>
              <a:t>Gesellschaft</a:t>
            </a:r>
          </a:p>
          <a:p>
            <a:pPr algn="ctr" eaLnBrk="1" hangingPunct="1">
              <a:defRPr/>
            </a:pPr>
            <a:r>
              <a:rPr lang="de-DE" altLang="de-DE" sz="1600" b="1" dirty="0">
                <a:solidFill>
                  <a:schemeClr val="accent3">
                    <a:lumMod val="50000"/>
                  </a:schemeClr>
                </a:solidFill>
                <a:latin typeface="Korinthia" panose="020B7200000000000000" pitchFamily="34" charset="0"/>
              </a:rPr>
              <a:t>für Sicherheitspolitik e.V. (GSP)</a:t>
            </a:r>
          </a:p>
          <a:p>
            <a:pPr algn="ctr" eaLnBrk="1" hangingPunct="1">
              <a:spcBef>
                <a:spcPts val="500"/>
              </a:spcBef>
              <a:defRPr/>
            </a:pPr>
            <a:r>
              <a:rPr lang="de-DE" altLang="de-DE" sz="1600" b="1" dirty="0">
                <a:solidFill>
                  <a:schemeClr val="accent3">
                    <a:lumMod val="50000"/>
                  </a:schemeClr>
                </a:solidFill>
                <a:latin typeface="Korinthia" panose="020B7200000000000000" pitchFamily="34" charset="0"/>
              </a:rPr>
              <a:t>Sektion Bad Neuenahr-Ahrweiler</a:t>
            </a:r>
          </a:p>
          <a:p>
            <a:pPr algn="ctr" eaLnBrk="1" hangingPunct="1">
              <a:spcBef>
                <a:spcPts val="500"/>
              </a:spcBef>
              <a:defRPr/>
            </a:pPr>
            <a:r>
              <a:rPr lang="de-DE" altLang="de-DE" sz="1600" dirty="0">
                <a:solidFill>
                  <a:schemeClr val="accent3">
                    <a:lumMod val="50000"/>
                  </a:schemeClr>
                </a:solidFill>
                <a:latin typeface="Korinthia" panose="020B7200000000000000" pitchFamily="34" charset="0"/>
              </a:rPr>
              <a:t>53474 Bad Neuenahr-Ahrweiler</a:t>
            </a:r>
          </a:p>
          <a:p>
            <a:pPr algn="ctr" eaLnBrk="1" hangingPunct="1">
              <a:spcBef>
                <a:spcPts val="500"/>
              </a:spcBef>
              <a:defRPr/>
            </a:pPr>
            <a:r>
              <a:rPr lang="de-DE" altLang="de-DE" sz="1600" dirty="0">
                <a:solidFill>
                  <a:schemeClr val="accent3">
                    <a:lumMod val="50000"/>
                  </a:schemeClr>
                </a:solidFill>
                <a:latin typeface="Korinthia" panose="020B7200000000000000" pitchFamily="34" charset="0"/>
              </a:rPr>
              <a:t>Telefon: 0177-5629488</a:t>
            </a:r>
          </a:p>
          <a:p>
            <a:pPr algn="ctr" eaLnBrk="1" hangingPunct="1">
              <a:spcBef>
                <a:spcPts val="500"/>
              </a:spcBef>
              <a:defRPr/>
            </a:pPr>
            <a:r>
              <a:rPr lang="de-DE" altLang="de-DE" sz="1600" dirty="0">
                <a:solidFill>
                  <a:schemeClr val="accent3">
                    <a:lumMod val="50000"/>
                  </a:schemeClr>
                </a:solidFill>
                <a:latin typeface="Korinthia" panose="020B7200000000000000" pitchFamily="34" charset="0"/>
              </a:rPr>
              <a:t>E-Mail: sektion-neuenahr@gsp-sipo.de</a:t>
            </a:r>
          </a:p>
          <a:p>
            <a:pPr algn="ctr" eaLnBrk="1" hangingPunct="1">
              <a:spcBef>
                <a:spcPts val="500"/>
              </a:spcBef>
              <a:defRPr/>
            </a:pPr>
            <a:r>
              <a:rPr lang="de-DE" altLang="de-DE" sz="1600" dirty="0">
                <a:solidFill>
                  <a:schemeClr val="accent3">
                    <a:lumMod val="50000"/>
                  </a:schemeClr>
                </a:solidFill>
                <a:latin typeface="Korinthia" panose="020B7200000000000000" pitchFamily="34" charset="0"/>
              </a:rPr>
              <a:t>Internet: www.gsp-sipo.de/lb4/neuenahr</a:t>
            </a:r>
          </a:p>
          <a:p>
            <a:pPr algn="ctr" eaLnBrk="1" hangingPunct="1">
              <a:defRPr/>
            </a:pPr>
            <a:endParaRPr lang="de-DE" altLang="de-DE" sz="1600" dirty="0">
              <a:solidFill>
                <a:schemeClr val="accent3">
                  <a:lumMod val="50000"/>
                </a:schemeClr>
              </a:solidFill>
              <a:latin typeface="Korinthia" panose="020B7200000000000000" pitchFamily="34" charset="0"/>
            </a:endParaRPr>
          </a:p>
        </p:txBody>
      </p:sp>
      <p:sp>
        <p:nvSpPr>
          <p:cNvPr id="2067" name="Rechteck 33"/>
          <p:cNvSpPr>
            <a:spLocks noChangeArrowheads="1"/>
          </p:cNvSpPr>
          <p:nvPr/>
        </p:nvSpPr>
        <p:spPr bwMode="auto">
          <a:xfrm>
            <a:off x="5546725" y="4849813"/>
            <a:ext cx="4030663" cy="315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0801" tIns="70401" rIns="140801" bIns="7040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de-DE" altLang="de-DE" sz="2000" b="1" dirty="0">
                <a:solidFill>
                  <a:schemeClr val="accent2">
                    <a:lumMod val="75000"/>
                  </a:schemeClr>
                </a:solidFill>
                <a:latin typeface="Korinthia" panose="020B7200000000000000" pitchFamily="34" charset="0"/>
              </a:rPr>
              <a:t>Veranstaltungsort</a:t>
            </a:r>
          </a:p>
          <a:p>
            <a:pPr algn="ctr" eaLnBrk="1" hangingPunct="1">
              <a:defRPr/>
            </a:pPr>
            <a:endParaRPr lang="de-DE" altLang="de-DE" sz="1600" b="1" dirty="0">
              <a:latin typeface="Korinthia" panose="020B7200000000000000" pitchFamily="34" charset="0"/>
            </a:endParaRPr>
          </a:p>
          <a:p>
            <a:pPr algn="ctr" eaLnBrk="1" hangingPunct="1">
              <a:defRPr/>
            </a:pPr>
            <a:r>
              <a:rPr lang="de-DE" altLang="de-DE" sz="1600" b="1" dirty="0">
                <a:solidFill>
                  <a:schemeClr val="accent3">
                    <a:lumMod val="50000"/>
                  </a:schemeClr>
                </a:solidFill>
                <a:latin typeface="Korinthia" panose="020B7200000000000000" pitchFamily="34" charset="0"/>
              </a:rPr>
              <a:t>Rathaus Bad Neuenahr - Ahrweiler</a:t>
            </a:r>
          </a:p>
          <a:p>
            <a:pPr algn="ctr" eaLnBrk="1" hangingPunct="1">
              <a:defRPr/>
            </a:pPr>
            <a:r>
              <a:rPr lang="de-DE" altLang="de-DE" sz="1600" dirty="0" smtClean="0">
                <a:solidFill>
                  <a:schemeClr val="accent3">
                    <a:lumMod val="50000"/>
                  </a:schemeClr>
                </a:solidFill>
                <a:latin typeface="Korinthia" panose="020B7200000000000000" pitchFamily="34" charset="0"/>
              </a:rPr>
              <a:t>Rathaussaal</a:t>
            </a:r>
          </a:p>
          <a:p>
            <a:pPr algn="ctr" eaLnBrk="1" hangingPunct="1">
              <a:defRPr/>
            </a:pPr>
            <a:r>
              <a:rPr lang="de-DE" altLang="de-DE" sz="1600" dirty="0" smtClean="0">
                <a:solidFill>
                  <a:schemeClr val="accent3">
                    <a:lumMod val="50000"/>
                  </a:schemeClr>
                </a:solidFill>
                <a:latin typeface="Korinthia" panose="020B7200000000000000" pitchFamily="34" charset="0"/>
              </a:rPr>
              <a:t>Hauptstraße 116</a:t>
            </a:r>
          </a:p>
          <a:p>
            <a:pPr algn="ctr" eaLnBrk="1" hangingPunct="1">
              <a:defRPr/>
            </a:pPr>
            <a:endParaRPr lang="de-DE" altLang="de-DE" sz="1600" dirty="0">
              <a:solidFill>
                <a:schemeClr val="accent3">
                  <a:lumMod val="50000"/>
                </a:schemeClr>
              </a:solidFill>
              <a:latin typeface="Korinthia" panose="020B7200000000000000" pitchFamily="34" charset="0"/>
            </a:endParaRPr>
          </a:p>
          <a:p>
            <a:pPr algn="ctr" eaLnBrk="1" hangingPunct="1">
              <a:defRPr/>
            </a:pPr>
            <a:r>
              <a:rPr lang="de-DE" altLang="de-DE" sz="1600" dirty="0" smtClean="0">
                <a:solidFill>
                  <a:schemeClr val="accent3">
                    <a:lumMod val="50000"/>
                  </a:schemeClr>
                </a:solidFill>
                <a:latin typeface="Korinthia" panose="020B7200000000000000" pitchFamily="34" charset="0"/>
              </a:rPr>
              <a:t>Eingang: </a:t>
            </a:r>
          </a:p>
          <a:p>
            <a:pPr algn="ctr" eaLnBrk="1" hangingPunct="1">
              <a:defRPr/>
            </a:pPr>
            <a:r>
              <a:rPr lang="de-DE" altLang="de-DE" sz="1600" dirty="0" smtClean="0">
                <a:solidFill>
                  <a:schemeClr val="accent3">
                    <a:lumMod val="50000"/>
                  </a:schemeClr>
                </a:solidFill>
                <a:latin typeface="Korinthia" panose="020B7200000000000000" pitchFamily="34" charset="0"/>
              </a:rPr>
              <a:t>Nordstraße, Ecke Rathausstraße</a:t>
            </a:r>
            <a:endParaRPr lang="de-DE" altLang="de-DE" sz="1600" dirty="0">
              <a:solidFill>
                <a:schemeClr val="accent3">
                  <a:lumMod val="50000"/>
                </a:schemeClr>
              </a:solidFill>
              <a:latin typeface="Korinthia" panose="020B7200000000000000" pitchFamily="34" charset="0"/>
            </a:endParaRPr>
          </a:p>
          <a:p>
            <a:pPr algn="ctr" eaLnBrk="1" hangingPunct="1">
              <a:defRPr/>
            </a:pPr>
            <a:endParaRPr lang="de-DE" altLang="de-DE" sz="1600" dirty="0">
              <a:solidFill>
                <a:schemeClr val="accent3">
                  <a:lumMod val="50000"/>
                </a:schemeClr>
              </a:solidFill>
              <a:latin typeface="Korinthia" panose="020B7200000000000000" pitchFamily="34" charset="0"/>
            </a:endParaRPr>
          </a:p>
          <a:p>
            <a:pPr algn="ctr" eaLnBrk="1" hangingPunct="1">
              <a:defRPr/>
            </a:pPr>
            <a:r>
              <a:rPr lang="de-DE" altLang="de-DE" sz="1600" dirty="0">
                <a:solidFill>
                  <a:schemeClr val="accent3">
                    <a:lumMod val="50000"/>
                  </a:schemeClr>
                </a:solidFill>
                <a:latin typeface="Korinthia" panose="020B7200000000000000" pitchFamily="34" charset="0"/>
              </a:rPr>
              <a:t>Parkplätze beim Bürgerbüro oder </a:t>
            </a:r>
            <a:r>
              <a:rPr lang="de-DE" altLang="de-DE" sz="1600" dirty="0" smtClean="0">
                <a:solidFill>
                  <a:schemeClr val="accent3">
                    <a:lumMod val="50000"/>
                  </a:schemeClr>
                </a:solidFill>
                <a:latin typeface="Korinthia" panose="020B7200000000000000" pitchFamily="34" charset="0"/>
              </a:rPr>
              <a:t>Lidl Rathausstraße 28</a:t>
            </a:r>
            <a:endParaRPr lang="de-DE" altLang="de-DE" sz="1600" dirty="0">
              <a:solidFill>
                <a:schemeClr val="accent3">
                  <a:lumMod val="50000"/>
                </a:schemeClr>
              </a:solidFill>
              <a:latin typeface="Korinthia" panose="020B7200000000000000" pitchFamily="34" charset="0"/>
            </a:endParaRPr>
          </a:p>
        </p:txBody>
      </p:sp>
      <p:sp>
        <p:nvSpPr>
          <p:cNvPr id="2070" name="Textfeld 19"/>
          <p:cNvSpPr txBox="1">
            <a:spLocks noChangeArrowheads="1"/>
          </p:cNvSpPr>
          <p:nvPr/>
        </p:nvSpPr>
        <p:spPr bwMode="auto">
          <a:xfrm>
            <a:off x="10375721" y="9500864"/>
            <a:ext cx="4381500"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0801" tIns="70401" rIns="140801" bIns="7040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de-DE" altLang="de-DE" sz="2000" b="1" dirty="0">
                <a:solidFill>
                  <a:schemeClr val="accent3">
                    <a:lumMod val="50000"/>
                  </a:schemeClr>
                </a:solidFill>
                <a:latin typeface="Korinthia" panose="020B7200000000000000" pitchFamily="34" charset="0"/>
              </a:rPr>
              <a:t>Rathaussaal</a:t>
            </a:r>
          </a:p>
          <a:p>
            <a:pPr algn="ctr" eaLnBrk="1" hangingPunct="1">
              <a:defRPr/>
            </a:pPr>
            <a:r>
              <a:rPr lang="de-DE" altLang="de-DE" sz="2000" b="1" dirty="0">
                <a:solidFill>
                  <a:schemeClr val="accent3">
                    <a:lumMod val="50000"/>
                  </a:schemeClr>
                </a:solidFill>
                <a:latin typeface="Korinthia" panose="020B7200000000000000" pitchFamily="34" charset="0"/>
              </a:rPr>
              <a:t>Bad Neuenahr - Ahrweiler</a:t>
            </a:r>
            <a:r>
              <a:rPr lang="de-DE" altLang="de-DE" sz="2200" b="1" dirty="0"/>
              <a:t> </a:t>
            </a:r>
          </a:p>
        </p:txBody>
      </p:sp>
      <p:sp>
        <p:nvSpPr>
          <p:cNvPr id="2" name="Rechteck 1"/>
          <p:cNvSpPr/>
          <p:nvPr/>
        </p:nvSpPr>
        <p:spPr>
          <a:xfrm>
            <a:off x="0" y="30447"/>
            <a:ext cx="15114588" cy="106854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40801" tIns="70401" rIns="140801" bIns="70401" anchor="ctr"/>
          <a:lstStyle/>
          <a:p>
            <a:pPr algn="ctr">
              <a:defRPr/>
            </a:pPr>
            <a:endParaRPr lang="de-DE"/>
          </a:p>
        </p:txBody>
      </p:sp>
      <p:sp>
        <p:nvSpPr>
          <p:cNvPr id="24" name="Textfeld 4"/>
          <p:cNvSpPr txBox="1">
            <a:spLocks noChangeArrowheads="1"/>
          </p:cNvSpPr>
          <p:nvPr/>
        </p:nvSpPr>
        <p:spPr bwMode="auto">
          <a:xfrm>
            <a:off x="5328479" y="8416958"/>
            <a:ext cx="4427537" cy="2186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0801" tIns="70401" rIns="140801" bIns="7040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spcBef>
                <a:spcPts val="150"/>
              </a:spcBef>
              <a:spcAft>
                <a:spcPts val="313"/>
              </a:spcAft>
              <a:defRPr/>
            </a:pPr>
            <a:r>
              <a:rPr lang="de-DE" altLang="de-DE" sz="1600" b="1" dirty="0">
                <a:solidFill>
                  <a:schemeClr val="accent3">
                    <a:lumMod val="50000"/>
                  </a:schemeClr>
                </a:solidFill>
                <a:latin typeface="Korinthia" panose="020B7200000000000000" pitchFamily="34" charset="0"/>
              </a:rPr>
              <a:t>Die Teilnahme an der Veranstaltung ist kostenfrei.</a:t>
            </a:r>
          </a:p>
          <a:p>
            <a:pPr algn="ctr" eaLnBrk="1" hangingPunct="1">
              <a:spcBef>
                <a:spcPts val="150"/>
              </a:spcBef>
              <a:spcAft>
                <a:spcPts val="313"/>
              </a:spcAft>
              <a:defRPr/>
            </a:pPr>
            <a:endParaRPr lang="de-DE" altLang="de-DE" sz="1600" b="1" dirty="0">
              <a:solidFill>
                <a:schemeClr val="accent3">
                  <a:lumMod val="50000"/>
                </a:schemeClr>
              </a:solidFill>
              <a:latin typeface="Korinthia" panose="020B7200000000000000" pitchFamily="34" charset="0"/>
            </a:endParaRPr>
          </a:p>
          <a:p>
            <a:pPr algn="ctr" eaLnBrk="1" hangingPunct="1">
              <a:spcBef>
                <a:spcPts val="150"/>
              </a:spcBef>
              <a:spcAft>
                <a:spcPts val="313"/>
              </a:spcAft>
              <a:defRPr/>
            </a:pPr>
            <a:r>
              <a:rPr lang="de-DE" altLang="de-DE" sz="1600" b="1" dirty="0">
                <a:solidFill>
                  <a:srgbClr val="FF0000"/>
                </a:solidFill>
                <a:latin typeface="Korinthia" panose="020B7200000000000000" pitchFamily="34" charset="0"/>
              </a:rPr>
              <a:t>Um Anmeldung wird gebeten </a:t>
            </a:r>
          </a:p>
          <a:p>
            <a:pPr algn="ctr" eaLnBrk="1" hangingPunct="1">
              <a:spcBef>
                <a:spcPts val="150"/>
              </a:spcBef>
              <a:spcAft>
                <a:spcPts val="313"/>
              </a:spcAft>
              <a:defRPr/>
            </a:pPr>
            <a:r>
              <a:rPr lang="de-DE" altLang="de-DE" sz="1600" b="1" dirty="0">
                <a:solidFill>
                  <a:srgbClr val="FF0000"/>
                </a:solidFill>
                <a:latin typeface="Korinthia" panose="020B7200000000000000" pitchFamily="34" charset="0"/>
              </a:rPr>
              <a:t>bis 10. März 2023 an</a:t>
            </a:r>
          </a:p>
          <a:p>
            <a:pPr algn="ctr" eaLnBrk="1" hangingPunct="1">
              <a:spcBef>
                <a:spcPts val="150"/>
              </a:spcBef>
              <a:spcAft>
                <a:spcPts val="313"/>
              </a:spcAft>
              <a:defRPr/>
            </a:pPr>
            <a:r>
              <a:rPr lang="de-DE" altLang="de-DE" sz="1600" b="1" dirty="0" smtClean="0">
                <a:solidFill>
                  <a:schemeClr val="accent3">
                    <a:lumMod val="50000"/>
                  </a:schemeClr>
                </a:solidFill>
                <a:latin typeface="Korinthia" panose="020B7200000000000000" pitchFamily="34" charset="0"/>
              </a:rPr>
              <a:t> </a:t>
            </a:r>
            <a:r>
              <a:rPr lang="de-DE" altLang="de-DE" sz="1600" b="1" dirty="0" smtClean="0">
                <a:solidFill>
                  <a:schemeClr val="accent3">
                    <a:lumMod val="50000"/>
                  </a:schemeClr>
                </a:solidFill>
                <a:latin typeface="Korinthia" panose="020B7200000000000000" pitchFamily="34" charset="0"/>
                <a:hlinkClick r:id="rId4"/>
              </a:rPr>
              <a:t>sektion-neuenahr@gsp-sipo.de</a:t>
            </a:r>
            <a:endParaRPr lang="de-DE" altLang="de-DE" sz="1600" b="1" dirty="0" smtClean="0">
              <a:solidFill>
                <a:schemeClr val="accent3">
                  <a:lumMod val="50000"/>
                </a:schemeClr>
              </a:solidFill>
              <a:latin typeface="Korinthia" panose="020B7200000000000000" pitchFamily="34" charset="0"/>
            </a:endParaRPr>
          </a:p>
          <a:p>
            <a:pPr algn="ctr" eaLnBrk="1" hangingPunct="1">
              <a:spcBef>
                <a:spcPts val="150"/>
              </a:spcBef>
              <a:spcAft>
                <a:spcPts val="313"/>
              </a:spcAft>
              <a:defRPr/>
            </a:pPr>
            <a:endParaRPr lang="de-DE" altLang="de-DE" sz="1600" b="1" dirty="0">
              <a:solidFill>
                <a:schemeClr val="accent3">
                  <a:lumMod val="50000"/>
                </a:schemeClr>
              </a:solidFill>
              <a:latin typeface="Korinthia" panose="020B7200000000000000" pitchFamily="34" charset="0"/>
            </a:endParaRPr>
          </a:p>
        </p:txBody>
      </p:sp>
      <p:pic>
        <p:nvPicPr>
          <p:cNvPr id="3" name="Grafik 10"/>
          <p:cNvPicPr>
            <a:picLocks noChangeAspect="1"/>
          </p:cNvPicPr>
          <p:nvPr/>
        </p:nvPicPr>
        <p:blipFill>
          <a:blip r:embed="rId5" cstate="print"/>
          <a:srcRect/>
          <a:stretch>
            <a:fillRect/>
          </a:stretch>
        </p:blipFill>
        <p:spPr bwMode="auto">
          <a:xfrm>
            <a:off x="10826663" y="522288"/>
            <a:ext cx="3743325" cy="933450"/>
          </a:xfrm>
          <a:prstGeom prst="rect">
            <a:avLst/>
          </a:prstGeom>
          <a:noFill/>
          <a:ln w="9525">
            <a:noFill/>
            <a:miter lim="800000"/>
            <a:headEnd/>
            <a:tailEnd/>
          </a:ln>
        </p:spPr>
      </p:pic>
      <p:cxnSp>
        <p:nvCxnSpPr>
          <p:cNvPr id="5" name="Gerade Verbindung 4"/>
          <p:cNvCxnSpPr/>
          <p:nvPr/>
        </p:nvCxnSpPr>
        <p:spPr>
          <a:xfrm>
            <a:off x="10082213" y="0"/>
            <a:ext cx="0" cy="1069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a:off x="5040313" y="0"/>
            <a:ext cx="0" cy="10693400"/>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feld 30"/>
          <p:cNvSpPr txBox="1">
            <a:spLocks noChangeArrowheads="1"/>
          </p:cNvSpPr>
          <p:nvPr/>
        </p:nvSpPr>
        <p:spPr bwMode="auto">
          <a:xfrm>
            <a:off x="200738" y="2034332"/>
            <a:ext cx="4624220" cy="5097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0801" tIns="70401" rIns="140801" bIns="7040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lvl="0" algn="ctr" eaLnBrk="1" hangingPunct="1"/>
            <a:r>
              <a:rPr lang="de-DE" sz="1600" b="1" dirty="0">
                <a:solidFill>
                  <a:schemeClr val="accent3">
                    <a:lumMod val="50000"/>
                  </a:schemeClr>
                </a:solidFill>
                <a:latin typeface="Korinthia" panose="020B7200000000000000" pitchFamily="34" charset="0"/>
              </a:rPr>
              <a:t>Wir fördern die öffentliche sicherheitspolitische Debatte in Deutschland </a:t>
            </a:r>
            <a:r>
              <a:rPr lang="de-DE" sz="1600" b="1" dirty="0" smtClean="0">
                <a:solidFill>
                  <a:schemeClr val="accent3">
                    <a:lumMod val="50000"/>
                  </a:schemeClr>
                </a:solidFill>
                <a:latin typeface="Korinthia" panose="020B7200000000000000" pitchFamily="34" charset="0"/>
              </a:rPr>
              <a:t>in </a:t>
            </a:r>
            <a:r>
              <a:rPr lang="de-DE" sz="1600" b="1" dirty="0">
                <a:solidFill>
                  <a:schemeClr val="accent3">
                    <a:lumMod val="50000"/>
                  </a:schemeClr>
                </a:solidFill>
                <a:latin typeface="Korinthia" panose="020B7200000000000000" pitchFamily="34" charset="0"/>
              </a:rPr>
              <a:t>Fragen der </a:t>
            </a:r>
            <a:endParaRPr lang="de-DE" sz="1600" b="1" dirty="0" smtClean="0">
              <a:solidFill>
                <a:schemeClr val="accent3">
                  <a:lumMod val="50000"/>
                </a:schemeClr>
              </a:solidFill>
              <a:latin typeface="Korinthia" panose="020B7200000000000000" pitchFamily="34" charset="0"/>
            </a:endParaRPr>
          </a:p>
          <a:p>
            <a:pPr lvl="0" algn="ctr" eaLnBrk="1" hangingPunct="1"/>
            <a:r>
              <a:rPr lang="de-DE" sz="1600" b="1" dirty="0" smtClean="0">
                <a:solidFill>
                  <a:schemeClr val="accent3">
                    <a:lumMod val="50000"/>
                  </a:schemeClr>
                </a:solidFill>
                <a:latin typeface="Korinthia" panose="020B7200000000000000" pitchFamily="34" charset="0"/>
              </a:rPr>
              <a:t>Außen-</a:t>
            </a:r>
            <a:r>
              <a:rPr lang="de-DE" sz="1600" b="1" dirty="0">
                <a:solidFill>
                  <a:schemeClr val="accent3">
                    <a:lumMod val="50000"/>
                  </a:schemeClr>
                </a:solidFill>
                <a:latin typeface="Korinthia" panose="020B7200000000000000" pitchFamily="34" charset="0"/>
              </a:rPr>
              <a:t>, Sicherheits- </a:t>
            </a:r>
            <a:r>
              <a:rPr lang="de-DE" sz="1600" b="1" dirty="0" smtClean="0">
                <a:solidFill>
                  <a:schemeClr val="accent3">
                    <a:lumMod val="50000"/>
                  </a:schemeClr>
                </a:solidFill>
                <a:latin typeface="Korinthia" panose="020B7200000000000000" pitchFamily="34" charset="0"/>
              </a:rPr>
              <a:t>und Verteidigungspolitik</a:t>
            </a:r>
            <a:r>
              <a:rPr lang="de-DE" sz="1600" b="1" dirty="0">
                <a:solidFill>
                  <a:schemeClr val="accent3">
                    <a:lumMod val="50000"/>
                  </a:schemeClr>
                </a:solidFill>
                <a:latin typeface="Korinthia" panose="020B7200000000000000" pitchFamily="34" charset="0"/>
              </a:rPr>
              <a:t>.</a:t>
            </a:r>
          </a:p>
          <a:p>
            <a:pPr lvl="0" algn="ctr" eaLnBrk="1" hangingPunct="1"/>
            <a:endParaRPr lang="de-DE" sz="1600" b="1" dirty="0">
              <a:solidFill>
                <a:schemeClr val="accent3">
                  <a:lumMod val="50000"/>
                </a:schemeClr>
              </a:solidFill>
              <a:latin typeface="Korinthia" panose="020B7200000000000000" pitchFamily="34" charset="0"/>
            </a:endParaRPr>
          </a:p>
          <a:p>
            <a:pPr lvl="0" algn="ctr" eaLnBrk="1" hangingPunct="1"/>
            <a:endParaRPr lang="de-DE" sz="1600" b="1" dirty="0">
              <a:solidFill>
                <a:schemeClr val="accent3">
                  <a:lumMod val="50000"/>
                </a:schemeClr>
              </a:solidFill>
              <a:latin typeface="Korinthia" panose="020B7200000000000000" pitchFamily="34" charset="0"/>
            </a:endParaRPr>
          </a:p>
          <a:p>
            <a:pPr lvl="0" algn="ctr" eaLnBrk="1" hangingPunct="1"/>
            <a:r>
              <a:rPr lang="de-DE" sz="1600" b="1" dirty="0">
                <a:solidFill>
                  <a:schemeClr val="accent3">
                    <a:lumMod val="50000"/>
                  </a:schemeClr>
                </a:solidFill>
                <a:latin typeface="Korinthia" panose="020B7200000000000000" pitchFamily="34" charset="0"/>
              </a:rPr>
              <a:t>Wir setzen dabei auf offenen,</a:t>
            </a:r>
          </a:p>
          <a:p>
            <a:pPr lvl="0" algn="ctr" eaLnBrk="1" hangingPunct="1"/>
            <a:r>
              <a:rPr lang="de-DE" sz="1600" b="1" dirty="0">
                <a:solidFill>
                  <a:schemeClr val="accent3">
                    <a:lumMod val="50000"/>
                  </a:schemeClr>
                </a:solidFill>
                <a:latin typeface="Korinthia" panose="020B7200000000000000" pitchFamily="34" charset="0"/>
              </a:rPr>
              <a:t>konstruktiven und kritischen </a:t>
            </a:r>
            <a:r>
              <a:rPr lang="de-DE" sz="1600" b="1" dirty="0" smtClean="0">
                <a:solidFill>
                  <a:schemeClr val="accent3">
                    <a:lumMod val="50000"/>
                  </a:schemeClr>
                </a:solidFill>
                <a:latin typeface="Korinthia" panose="020B7200000000000000" pitchFamily="34" charset="0"/>
              </a:rPr>
              <a:t>Dialog. Gedanken- </a:t>
            </a:r>
            <a:r>
              <a:rPr lang="de-DE" sz="1600" b="1" dirty="0">
                <a:solidFill>
                  <a:schemeClr val="accent3">
                    <a:lumMod val="50000"/>
                  </a:schemeClr>
                </a:solidFill>
                <a:latin typeface="Korinthia" panose="020B7200000000000000" pitchFamily="34" charset="0"/>
              </a:rPr>
              <a:t>und </a:t>
            </a:r>
            <a:r>
              <a:rPr lang="de-DE" sz="1600" b="1" dirty="0" smtClean="0">
                <a:solidFill>
                  <a:schemeClr val="accent3">
                    <a:lumMod val="50000"/>
                  </a:schemeClr>
                </a:solidFill>
                <a:latin typeface="Korinthia" panose="020B7200000000000000" pitchFamily="34" charset="0"/>
              </a:rPr>
              <a:t>Meinungs-vielfalt </a:t>
            </a:r>
            <a:r>
              <a:rPr lang="de-DE" sz="1600" b="1" dirty="0">
                <a:solidFill>
                  <a:schemeClr val="accent3">
                    <a:lumMod val="50000"/>
                  </a:schemeClr>
                </a:solidFill>
                <a:latin typeface="Korinthia" panose="020B7200000000000000" pitchFamily="34" charset="0"/>
              </a:rPr>
              <a:t>gehören zu unserem Selbstverständnis.</a:t>
            </a:r>
          </a:p>
          <a:p>
            <a:pPr lvl="0" eaLnBrk="1" hangingPunct="1"/>
            <a:endParaRPr lang="de-DE" sz="1600" b="1" dirty="0">
              <a:solidFill>
                <a:schemeClr val="accent3">
                  <a:lumMod val="50000"/>
                </a:schemeClr>
              </a:solidFill>
              <a:latin typeface="Korinthia" panose="020B7200000000000000" pitchFamily="34" charset="0"/>
            </a:endParaRPr>
          </a:p>
          <a:p>
            <a:pPr lvl="0" algn="ctr" eaLnBrk="1" hangingPunct="1"/>
            <a:r>
              <a:rPr lang="de-DE" b="1" dirty="0">
                <a:solidFill>
                  <a:schemeClr val="accent3">
                    <a:lumMod val="50000"/>
                  </a:schemeClr>
                </a:solidFill>
                <a:latin typeface="Korinthia" panose="020B7200000000000000" pitchFamily="34" charset="0"/>
              </a:rPr>
              <a:t>Sicherheit geht alle an!</a:t>
            </a:r>
          </a:p>
          <a:p>
            <a:pPr lvl="0" eaLnBrk="1" hangingPunct="1"/>
            <a:endParaRPr lang="de-DE" sz="1600" b="1" dirty="0">
              <a:solidFill>
                <a:schemeClr val="accent3">
                  <a:lumMod val="50000"/>
                </a:schemeClr>
              </a:solidFill>
              <a:latin typeface="Korinthia" panose="020B7200000000000000" pitchFamily="34" charset="0"/>
            </a:endParaRPr>
          </a:p>
          <a:p>
            <a:pPr lvl="0" algn="ctr" eaLnBrk="1" hangingPunct="1"/>
            <a:r>
              <a:rPr lang="de-DE" sz="1600" b="1" dirty="0" smtClean="0">
                <a:solidFill>
                  <a:schemeClr val="accent3">
                    <a:lumMod val="50000"/>
                  </a:schemeClr>
                </a:solidFill>
                <a:latin typeface="Korinthia" panose="020B7200000000000000" pitchFamily="34" charset="0"/>
              </a:rPr>
              <a:t>Träger </a:t>
            </a:r>
            <a:r>
              <a:rPr lang="de-DE" sz="1600" b="1" dirty="0">
                <a:solidFill>
                  <a:schemeClr val="accent3">
                    <a:lumMod val="50000"/>
                  </a:schemeClr>
                </a:solidFill>
                <a:latin typeface="Korinthia" panose="020B7200000000000000" pitchFamily="34" charset="0"/>
              </a:rPr>
              <a:t>unserer Arbeit sind vor allem die Sektionen; Informationen hierzu </a:t>
            </a:r>
            <a:r>
              <a:rPr lang="de-DE" sz="1600" b="1" dirty="0" smtClean="0">
                <a:solidFill>
                  <a:schemeClr val="accent3">
                    <a:lumMod val="50000"/>
                  </a:schemeClr>
                </a:solidFill>
                <a:latin typeface="Korinthia" panose="020B7200000000000000" pitchFamily="34" charset="0"/>
              </a:rPr>
              <a:t>unter</a:t>
            </a:r>
          </a:p>
          <a:p>
            <a:pPr lvl="0" algn="ctr" eaLnBrk="1" hangingPunct="1"/>
            <a:endParaRPr lang="de-DE" sz="1600" dirty="0">
              <a:solidFill>
                <a:schemeClr val="accent3">
                  <a:lumMod val="50000"/>
                </a:schemeClr>
              </a:solidFill>
              <a:latin typeface="Korinthia" panose="020B7200000000000000" pitchFamily="34" charset="0"/>
            </a:endParaRPr>
          </a:p>
          <a:p>
            <a:pPr lvl="0" algn="ctr" eaLnBrk="1" hangingPunct="1"/>
            <a:r>
              <a:rPr lang="de-DE" sz="1600" dirty="0">
                <a:solidFill>
                  <a:prstClr val="black"/>
                </a:solidFill>
                <a:latin typeface="Korinthia" panose="020B7200000000000000"/>
                <a:hlinkClick r:id="rId6"/>
              </a:rPr>
              <a:t>www.gsp-sipo.de/organisation</a:t>
            </a:r>
            <a:endParaRPr lang="de-DE" sz="1600" dirty="0">
              <a:solidFill>
                <a:prstClr val="black"/>
              </a:solidFill>
              <a:latin typeface="Korinthia" panose="020B7200000000000000"/>
            </a:endParaRPr>
          </a:p>
        </p:txBody>
      </p:sp>
      <p:pic>
        <p:nvPicPr>
          <p:cNvPr id="11" name="Grafik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80627" y="2529195"/>
            <a:ext cx="5038157" cy="3358771"/>
          </a:xfrm>
          <a:prstGeom prst="rect">
            <a:avLst/>
          </a:prstGeom>
        </p:spPr>
      </p:pic>
      <p:sp>
        <p:nvSpPr>
          <p:cNvPr id="6" name="Textfeld 5"/>
          <p:cNvSpPr txBox="1"/>
          <p:nvPr/>
        </p:nvSpPr>
        <p:spPr>
          <a:xfrm>
            <a:off x="14330014" y="5850756"/>
            <a:ext cx="717376" cy="276999"/>
          </a:xfrm>
          <a:prstGeom prst="rect">
            <a:avLst/>
          </a:prstGeom>
          <a:noFill/>
        </p:spPr>
        <p:txBody>
          <a:bodyPr wrap="none" rtlCol="0">
            <a:spAutoFit/>
          </a:bodyPr>
          <a:lstStyle/>
          <a:p>
            <a:r>
              <a:rPr lang="de-DE" sz="1200" dirty="0" smtClean="0"/>
              <a:t>©</a:t>
            </a:r>
            <a:r>
              <a:rPr lang="de-DE" sz="900" b="1" dirty="0" smtClean="0"/>
              <a:t> </a:t>
            </a:r>
            <a:r>
              <a:rPr lang="de-DE" sz="1200" dirty="0" err="1" smtClean="0"/>
              <a:t>BMVg</a:t>
            </a:r>
            <a:endParaRPr lang="de-DE" sz="900" dirty="0"/>
          </a:p>
        </p:txBody>
      </p:sp>
      <p:pic>
        <p:nvPicPr>
          <p:cNvPr id="2071" name="Grafik 10"/>
          <p:cNvPicPr>
            <a:picLocks noChangeAspect="1"/>
          </p:cNvPicPr>
          <p:nvPr/>
        </p:nvPicPr>
        <p:blipFill>
          <a:blip r:embed="rId5" cstate="print"/>
          <a:srcRect/>
          <a:stretch>
            <a:fillRect/>
          </a:stretch>
        </p:blipFill>
        <p:spPr bwMode="auto">
          <a:xfrm>
            <a:off x="5689600" y="522288"/>
            <a:ext cx="3743325" cy="933450"/>
          </a:xfrm>
          <a:prstGeom prst="rect">
            <a:avLst/>
          </a:prstGeom>
          <a:noFill/>
          <a:ln w="9525">
            <a:noFill/>
            <a:miter lim="800000"/>
            <a:headEnd/>
            <a:tailEnd/>
          </a:ln>
        </p:spPr>
      </p:pic>
      <p:pic>
        <p:nvPicPr>
          <p:cNvPr id="9" name="Grafik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4726" y="8932389"/>
            <a:ext cx="905896" cy="1285787"/>
          </a:xfrm>
          <a:prstGeom prst="rect">
            <a:avLst/>
          </a:prstGeom>
        </p:spPr>
      </p:pic>
      <p:pic>
        <p:nvPicPr>
          <p:cNvPr id="10" name="Grafik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27136" y="7297458"/>
            <a:ext cx="856248" cy="1213877"/>
          </a:xfrm>
          <a:prstGeom prst="rect">
            <a:avLst/>
          </a:prstGeom>
        </p:spPr>
      </p:pic>
      <p:pic>
        <p:nvPicPr>
          <p:cNvPr id="12" name="Grafik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49601" y="7322808"/>
            <a:ext cx="867555" cy="1216650"/>
          </a:xfrm>
          <a:prstGeom prst="rect">
            <a:avLst/>
          </a:prstGeom>
        </p:spPr>
      </p:pic>
      <p:pic>
        <p:nvPicPr>
          <p:cNvPr id="13" name="Grafik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42858" y="9019108"/>
            <a:ext cx="865021" cy="1184627"/>
          </a:xfrm>
          <a:prstGeom prst="rect">
            <a:avLst/>
          </a:prstGeom>
        </p:spPr>
      </p:pic>
      <p:sp>
        <p:nvSpPr>
          <p:cNvPr id="15" name="Textfeld 14"/>
          <p:cNvSpPr txBox="1"/>
          <p:nvPr/>
        </p:nvSpPr>
        <p:spPr>
          <a:xfrm>
            <a:off x="677405" y="7907563"/>
            <a:ext cx="736099" cy="369332"/>
          </a:xfrm>
          <a:prstGeom prst="rect">
            <a:avLst/>
          </a:prstGeom>
          <a:noFill/>
        </p:spPr>
        <p:txBody>
          <a:bodyPr wrap="none" rtlCol="0">
            <a:spAutoFit/>
          </a:bodyPr>
          <a:lstStyle/>
          <a:p>
            <a:r>
              <a:rPr lang="de-DE" b="1" dirty="0">
                <a:solidFill>
                  <a:schemeClr val="accent3">
                    <a:lumMod val="50000"/>
                  </a:schemeClr>
                </a:solidFill>
                <a:latin typeface="Korinthia" panose="020B7200000000000000" pitchFamily="34" charset="0"/>
              </a:rPr>
              <a:t>oder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15"/>
          <p:cNvSpPr/>
          <p:nvPr/>
        </p:nvSpPr>
        <p:spPr>
          <a:xfrm>
            <a:off x="-7760" y="-15969"/>
            <a:ext cx="15117761" cy="10693400"/>
          </a:xfrm>
          <a:prstGeom prst="rect">
            <a:avLst/>
          </a:prstGeom>
          <a:gradFill flip="none" rotWithShape="1">
            <a:gsLst>
              <a:gs pos="83000">
                <a:schemeClr val="accent3">
                  <a:lumMod val="37000"/>
                  <a:lumOff val="63000"/>
                  <a:alpha val="19000"/>
                </a:schemeClr>
              </a:gs>
              <a:gs pos="29187">
                <a:srgbClr val="EBF1DE">
                  <a:alpha val="83000"/>
                  <a:lumMod val="94000"/>
                  <a:lumOff val="6000"/>
                </a:srgbClr>
              </a:gs>
              <a:gs pos="47000">
                <a:schemeClr val="accent3">
                  <a:lumMod val="56000"/>
                  <a:lumOff val="44000"/>
                  <a:alpha val="18000"/>
                </a:schemeClr>
              </a:gs>
              <a:gs pos="65000">
                <a:srgbClr val="D7E4BD">
                  <a:alpha val="34000"/>
                  <a:lumMod val="92000"/>
                </a:srgbClr>
              </a:gs>
              <a:gs pos="0">
                <a:schemeClr val="accent3">
                  <a:lumMod val="0"/>
                </a:schemeClr>
              </a:gs>
              <a:gs pos="100000">
                <a:schemeClr val="accent3">
                  <a:lumMod val="70000"/>
                  <a:lumOff val="30000"/>
                  <a:alpha val="49000"/>
                </a:schemeClr>
              </a:gs>
              <a:gs pos="0">
                <a:schemeClr val="accent3">
                  <a:lumMod val="9000"/>
                  <a:lumOff val="91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140801" tIns="70401" rIns="140801" bIns="70401" anchor="ctr"/>
          <a:lstStyle/>
          <a:p>
            <a:pPr fontAlgn="auto">
              <a:spcBef>
                <a:spcPts val="0"/>
              </a:spcBef>
              <a:spcAft>
                <a:spcPts val="0"/>
              </a:spcAft>
              <a:defRPr/>
            </a:pPr>
            <a:endParaRPr lang="de-DE" sz="2000" dirty="0">
              <a:solidFill>
                <a:schemeClr val="bg1">
                  <a:lumMod val="50000"/>
                </a:schemeClr>
              </a:solidFill>
            </a:endParaRPr>
          </a:p>
        </p:txBody>
      </p:sp>
      <p:sp>
        <p:nvSpPr>
          <p:cNvPr id="2" name="Rechteck 1"/>
          <p:cNvSpPr/>
          <p:nvPr/>
        </p:nvSpPr>
        <p:spPr>
          <a:xfrm>
            <a:off x="4763" y="0"/>
            <a:ext cx="15117762" cy="1069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40801" tIns="70401" rIns="140801" bIns="70401" anchor="ctr"/>
          <a:lstStyle/>
          <a:p>
            <a:pPr algn="ctr">
              <a:defRPr/>
            </a:pPr>
            <a:endParaRPr lang="de-DE"/>
          </a:p>
        </p:txBody>
      </p:sp>
      <p:sp>
        <p:nvSpPr>
          <p:cNvPr id="28" name="Textfeld 27"/>
          <p:cNvSpPr txBox="1"/>
          <p:nvPr/>
        </p:nvSpPr>
        <p:spPr>
          <a:xfrm>
            <a:off x="11167560" y="1674292"/>
            <a:ext cx="2874422" cy="449954"/>
          </a:xfrm>
          <a:prstGeom prst="rect">
            <a:avLst/>
          </a:prstGeom>
          <a:noFill/>
        </p:spPr>
        <p:txBody>
          <a:bodyPr wrap="square" lIns="140801" tIns="70401" rIns="140801" bIns="70401">
            <a:spAutoFit/>
          </a:bodyPr>
          <a:lstStyle/>
          <a:p>
            <a:pPr fontAlgn="auto">
              <a:spcBef>
                <a:spcPts val="0"/>
              </a:spcBef>
              <a:spcAft>
                <a:spcPts val="0"/>
              </a:spcAft>
              <a:defRPr/>
            </a:pPr>
            <a:r>
              <a:rPr lang="de-DE" sz="2000" b="1" dirty="0">
                <a:solidFill>
                  <a:schemeClr val="accent3">
                    <a:lumMod val="50000"/>
                  </a:schemeClr>
                </a:solidFill>
                <a:latin typeface="Korinthia" panose="020B7200000000000000" pitchFamily="34" charset="0"/>
              </a:rPr>
              <a:t>Zur Veranstaltung</a:t>
            </a:r>
          </a:p>
        </p:txBody>
      </p:sp>
      <p:sp>
        <p:nvSpPr>
          <p:cNvPr id="29" name="Textfeld 30"/>
          <p:cNvSpPr txBox="1">
            <a:spLocks noChangeArrowheads="1"/>
          </p:cNvSpPr>
          <p:nvPr/>
        </p:nvSpPr>
        <p:spPr bwMode="auto">
          <a:xfrm>
            <a:off x="10513341" y="2462378"/>
            <a:ext cx="4176713" cy="752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0801" tIns="70401" rIns="140801" bIns="7040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lnSpc>
                <a:spcPts val="1800"/>
              </a:lnSpc>
              <a:defRPr/>
            </a:pPr>
            <a:r>
              <a:rPr lang="de-DE" altLang="de-DE" sz="1300" b="1" dirty="0">
                <a:solidFill>
                  <a:schemeClr val="accent3">
                    <a:lumMod val="50000"/>
                  </a:schemeClr>
                </a:solidFill>
                <a:latin typeface="Korinthia" panose="020B7200000000000000"/>
                <a:cs typeface="+mn-cs"/>
              </a:rPr>
              <a:t>Die vor einem Jahr eingeleitete „Zeitenwende“ spiegelt die dramatische Veränderung der sicherheitspolitischen Lage in Europa wieder. Insgesamt muss man heute von einem Ende tiefgreifender und bequemer Illusionen ausgehen. Nahezu alles hat sich nun der kritischen Frage zu stellen, ob es den  Anforderungen an eine angemessene Sicherheitsvorsorge noch entspricht - etwa von der </a:t>
            </a:r>
            <a:r>
              <a:rPr lang="de-DE" altLang="de-DE" sz="1300" b="1" dirty="0" smtClean="0">
                <a:solidFill>
                  <a:schemeClr val="accent3">
                    <a:lumMod val="50000"/>
                  </a:schemeClr>
                </a:solidFill>
                <a:latin typeface="Korinthia" panose="020B7200000000000000"/>
                <a:cs typeface="+mn-cs"/>
              </a:rPr>
              <a:t>Katastrophen-vorsorge </a:t>
            </a:r>
            <a:r>
              <a:rPr lang="de-DE" altLang="de-DE" sz="1300" b="1" dirty="0">
                <a:solidFill>
                  <a:schemeClr val="accent3">
                    <a:lumMod val="50000"/>
                  </a:schemeClr>
                </a:solidFill>
                <a:latin typeface="Korinthia" panose="020B7200000000000000"/>
                <a:cs typeface="+mn-cs"/>
              </a:rPr>
              <a:t>bis hin zur Landes- und Bündnisverteidigung. Dabei stehen die aktuellen Fähigkeiten der Bundeswehr sowie eine notwendige Stärkung und Weiterentwicklung der Truppe ebenso im Mittelpunkt wie etwa eine sinnvolle Unterstützung der Ukraine in ihrem Verteidigungskrieg gegen Russland.</a:t>
            </a:r>
          </a:p>
          <a:p>
            <a:pPr algn="just" eaLnBrk="1" hangingPunct="1">
              <a:lnSpc>
                <a:spcPts val="1800"/>
              </a:lnSpc>
              <a:defRPr/>
            </a:pPr>
            <a:endParaRPr lang="de-DE" altLang="de-DE" sz="1300" b="1" dirty="0">
              <a:solidFill>
                <a:schemeClr val="accent3">
                  <a:lumMod val="50000"/>
                </a:schemeClr>
              </a:solidFill>
              <a:latin typeface="Korinthia" panose="020B7200000000000000"/>
              <a:cs typeface="+mn-cs"/>
            </a:endParaRPr>
          </a:p>
          <a:p>
            <a:pPr algn="just" eaLnBrk="1" hangingPunct="1">
              <a:lnSpc>
                <a:spcPts val="1800"/>
              </a:lnSpc>
              <a:defRPr/>
            </a:pPr>
            <a:r>
              <a:rPr lang="de-DE" altLang="de-DE" sz="1300" b="1" dirty="0">
                <a:solidFill>
                  <a:schemeClr val="accent3">
                    <a:lumMod val="50000"/>
                  </a:schemeClr>
                </a:solidFill>
                <a:latin typeface="Korinthia" panose="020B7200000000000000"/>
                <a:cs typeface="+mn-cs"/>
              </a:rPr>
              <a:t>Am 16. März im Rathaussaal von Bad Neuenahr wollen wir den Begriff „Zeitenwende“ inhaltlich füllen. Der Schwerpunkt der Debatte mit hochkarätigen Experten liegt dabei auf der verteidigungspolitischen Analyse.</a:t>
            </a:r>
          </a:p>
          <a:p>
            <a:pPr algn="just" eaLnBrk="1" hangingPunct="1">
              <a:lnSpc>
                <a:spcPts val="1800"/>
              </a:lnSpc>
              <a:defRPr/>
            </a:pPr>
            <a:endParaRPr lang="de-DE" altLang="de-DE" sz="1300" b="1" dirty="0">
              <a:solidFill>
                <a:schemeClr val="accent3">
                  <a:lumMod val="50000"/>
                </a:schemeClr>
              </a:solidFill>
              <a:latin typeface="Korinthia" panose="020B7200000000000000"/>
              <a:cs typeface="+mn-cs"/>
            </a:endParaRPr>
          </a:p>
          <a:p>
            <a:pPr algn="just" eaLnBrk="1" hangingPunct="1">
              <a:lnSpc>
                <a:spcPts val="1800"/>
              </a:lnSpc>
              <a:defRPr/>
            </a:pPr>
            <a:r>
              <a:rPr lang="de-DE" altLang="de-DE" sz="1300" b="1" dirty="0">
                <a:solidFill>
                  <a:schemeClr val="accent3">
                    <a:lumMod val="50000"/>
                  </a:schemeClr>
                </a:solidFill>
                <a:latin typeface="Korinthia" panose="020B7200000000000000"/>
                <a:cs typeface="+mn-cs"/>
              </a:rPr>
              <a:t>Die Sektion Bad Neuenahr der Gesellschaft für Sicherheitspolitik e.V. lädt Sie dazu herzlich ein.</a:t>
            </a:r>
          </a:p>
          <a:p>
            <a:pPr algn="just" eaLnBrk="1" hangingPunct="1">
              <a:lnSpc>
                <a:spcPts val="1800"/>
              </a:lnSpc>
              <a:defRPr/>
            </a:pPr>
            <a:endParaRPr lang="de-DE" altLang="de-DE" sz="1300" b="1" dirty="0">
              <a:solidFill>
                <a:schemeClr val="accent3">
                  <a:lumMod val="50000"/>
                </a:schemeClr>
              </a:solidFill>
              <a:latin typeface="Korinthia" panose="020B7200000000000000"/>
              <a:cs typeface="+mn-cs"/>
            </a:endParaRPr>
          </a:p>
          <a:p>
            <a:pPr algn="just" eaLnBrk="1" hangingPunct="1">
              <a:lnSpc>
                <a:spcPts val="1800"/>
              </a:lnSpc>
              <a:defRPr/>
            </a:pPr>
            <a:endParaRPr lang="de-DE" altLang="de-DE" sz="1300" b="1" dirty="0">
              <a:solidFill>
                <a:schemeClr val="accent3">
                  <a:lumMod val="50000"/>
                </a:schemeClr>
              </a:solidFill>
              <a:latin typeface="Korinthia" panose="020B7200000000000000"/>
              <a:cs typeface="+mn-cs"/>
            </a:endParaRPr>
          </a:p>
        </p:txBody>
      </p:sp>
      <p:pic>
        <p:nvPicPr>
          <p:cNvPr id="3083" name="Grafik 10"/>
          <p:cNvPicPr>
            <a:picLocks noChangeAspect="1"/>
          </p:cNvPicPr>
          <p:nvPr/>
        </p:nvPicPr>
        <p:blipFill>
          <a:blip r:embed="rId2" cstate="print"/>
          <a:srcRect/>
          <a:stretch>
            <a:fillRect/>
          </a:stretch>
        </p:blipFill>
        <p:spPr bwMode="auto">
          <a:xfrm>
            <a:off x="10729913" y="522288"/>
            <a:ext cx="3743325" cy="933450"/>
          </a:xfrm>
          <a:prstGeom prst="rect">
            <a:avLst/>
          </a:prstGeom>
          <a:noFill/>
          <a:ln w="9525">
            <a:noFill/>
            <a:miter lim="800000"/>
            <a:headEnd/>
            <a:tailEnd/>
          </a:ln>
        </p:spPr>
      </p:pic>
      <p:sp>
        <p:nvSpPr>
          <p:cNvPr id="19" name="Textfeld 2"/>
          <p:cNvSpPr txBox="1">
            <a:spLocks noChangeArrowheads="1"/>
          </p:cNvSpPr>
          <p:nvPr/>
        </p:nvSpPr>
        <p:spPr bwMode="auto">
          <a:xfrm>
            <a:off x="5134946" y="2717431"/>
            <a:ext cx="4832350" cy="67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0801" tIns="70401" rIns="140801" bIns="7040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nSpc>
                <a:spcPts val="1800"/>
              </a:lnSpc>
              <a:spcAft>
                <a:spcPts val="200"/>
              </a:spcAft>
              <a:defRPr/>
            </a:pPr>
            <a:r>
              <a:rPr lang="de-DE" sz="1600" b="1" dirty="0">
                <a:solidFill>
                  <a:schemeClr val="accent2">
                    <a:lumMod val="75000"/>
                  </a:schemeClr>
                </a:solidFill>
                <a:latin typeface="Korinthia" panose="020B7200000000000000" pitchFamily="34" charset="0"/>
              </a:rPr>
              <a:t>19:00</a:t>
            </a:r>
            <a:r>
              <a:rPr lang="de-DE" sz="1600" dirty="0">
                <a:solidFill>
                  <a:schemeClr val="accent2">
                    <a:lumMod val="75000"/>
                  </a:schemeClr>
                </a:solidFill>
                <a:latin typeface="Korinthia" panose="020B7200000000000000" pitchFamily="34" charset="0"/>
              </a:rPr>
              <a:t>  	</a:t>
            </a:r>
            <a:r>
              <a:rPr lang="de-DE" sz="1600" b="1" dirty="0">
                <a:solidFill>
                  <a:schemeClr val="accent2">
                    <a:lumMod val="75000"/>
                  </a:schemeClr>
                </a:solidFill>
                <a:latin typeface="Korinthia" panose="020B7200000000000000" pitchFamily="34" charset="0"/>
              </a:rPr>
              <a:t>Begrüßung</a:t>
            </a:r>
          </a:p>
          <a:p>
            <a:pPr>
              <a:lnSpc>
                <a:spcPts val="1800"/>
              </a:lnSpc>
              <a:spcAft>
                <a:spcPts val="200"/>
              </a:spcAft>
              <a:defRPr/>
            </a:pPr>
            <a:r>
              <a:rPr lang="de-DE" altLang="de-DE" sz="1600" b="1" dirty="0">
                <a:solidFill>
                  <a:schemeClr val="accent3">
                    <a:lumMod val="50000"/>
                  </a:schemeClr>
                </a:solidFill>
                <a:latin typeface="Korinthia" panose="020B7200000000000000" pitchFamily="34" charset="0"/>
              </a:rPr>
              <a:t>	</a:t>
            </a:r>
            <a:r>
              <a:rPr lang="de-DE" altLang="de-DE" sz="1400" b="1" dirty="0">
                <a:solidFill>
                  <a:schemeClr val="accent3">
                    <a:lumMod val="50000"/>
                  </a:schemeClr>
                </a:solidFill>
                <a:latin typeface="Korinthia" panose="020B7200000000000000" pitchFamily="34" charset="0"/>
              </a:rPr>
              <a:t>Josef Schmidhofer</a:t>
            </a:r>
          </a:p>
          <a:p>
            <a:pPr>
              <a:lnSpc>
                <a:spcPts val="1800"/>
              </a:lnSpc>
              <a:spcAft>
                <a:spcPts val="200"/>
              </a:spcAft>
              <a:defRPr/>
            </a:pPr>
            <a:r>
              <a:rPr lang="de-DE" altLang="de-DE" sz="1400" b="1" dirty="0">
                <a:solidFill>
                  <a:schemeClr val="accent3">
                    <a:lumMod val="50000"/>
                  </a:schemeClr>
                </a:solidFill>
                <a:latin typeface="Korinthia" panose="020B7200000000000000" pitchFamily="34" charset="0"/>
              </a:rPr>
              <a:t>	</a:t>
            </a:r>
            <a:r>
              <a:rPr lang="de-DE" altLang="de-DE" sz="1400" dirty="0">
                <a:solidFill>
                  <a:schemeClr val="accent3">
                    <a:lumMod val="50000"/>
                  </a:schemeClr>
                </a:solidFill>
                <a:latin typeface="Korinthia" panose="020B7200000000000000" pitchFamily="34" charset="0"/>
              </a:rPr>
              <a:t>Sektionsleiter </a:t>
            </a:r>
          </a:p>
          <a:p>
            <a:pPr>
              <a:spcAft>
                <a:spcPts val="200"/>
              </a:spcAft>
              <a:defRPr/>
            </a:pPr>
            <a:r>
              <a:rPr lang="de-DE" altLang="de-DE" sz="1400" dirty="0">
                <a:solidFill>
                  <a:schemeClr val="accent3">
                    <a:lumMod val="50000"/>
                  </a:schemeClr>
                </a:solidFill>
                <a:latin typeface="Korinthia" panose="020B7200000000000000" pitchFamily="34" charset="0"/>
              </a:rPr>
              <a:t>	GSP-Sektion Bad </a:t>
            </a:r>
            <a:r>
              <a:rPr lang="de-DE" altLang="de-DE" sz="1400" dirty="0" smtClean="0">
                <a:solidFill>
                  <a:schemeClr val="accent3">
                    <a:lumMod val="50000"/>
                  </a:schemeClr>
                </a:solidFill>
                <a:latin typeface="Korinthia" panose="020B7200000000000000" pitchFamily="34" charset="0"/>
              </a:rPr>
              <a:t>Neuenahr-Ahrweiler</a:t>
            </a:r>
          </a:p>
          <a:p>
            <a:pPr>
              <a:spcAft>
                <a:spcPts val="200"/>
              </a:spcAft>
              <a:defRPr/>
            </a:pPr>
            <a:endParaRPr lang="de-DE" altLang="de-DE" sz="1400" dirty="0">
              <a:solidFill>
                <a:schemeClr val="accent3">
                  <a:lumMod val="50000"/>
                </a:schemeClr>
              </a:solidFill>
              <a:latin typeface="Korinthia" panose="020B7200000000000000" pitchFamily="34" charset="0"/>
            </a:endParaRPr>
          </a:p>
          <a:p>
            <a:pPr>
              <a:spcAft>
                <a:spcPts val="200"/>
              </a:spcAft>
              <a:defRPr/>
            </a:pPr>
            <a:endParaRPr lang="de-DE" altLang="de-DE" sz="500" dirty="0">
              <a:solidFill>
                <a:schemeClr val="accent3">
                  <a:lumMod val="50000"/>
                </a:schemeClr>
              </a:solidFill>
              <a:latin typeface="Korinthia" panose="020B7200000000000000" pitchFamily="34" charset="0"/>
            </a:endParaRPr>
          </a:p>
          <a:p>
            <a:pPr>
              <a:lnSpc>
                <a:spcPts val="1800"/>
              </a:lnSpc>
              <a:spcAft>
                <a:spcPts val="200"/>
              </a:spcAft>
              <a:defRPr/>
            </a:pPr>
            <a:r>
              <a:rPr lang="de-DE" sz="1600" dirty="0">
                <a:solidFill>
                  <a:schemeClr val="accent2">
                    <a:lumMod val="75000"/>
                  </a:schemeClr>
                </a:solidFill>
                <a:latin typeface="Korinthia" panose="020B7200000000000000" pitchFamily="34" charset="0"/>
              </a:rPr>
              <a:t>	</a:t>
            </a:r>
            <a:r>
              <a:rPr lang="de-DE" sz="1600" b="1" dirty="0" smtClean="0">
                <a:solidFill>
                  <a:schemeClr val="accent2">
                    <a:lumMod val="75000"/>
                  </a:schemeClr>
                </a:solidFill>
                <a:latin typeface="Korinthia" panose="020B7200000000000000" pitchFamily="34" charset="0"/>
              </a:rPr>
              <a:t>Grußwort</a:t>
            </a:r>
            <a:endParaRPr lang="de-DE" sz="1600" b="1" dirty="0">
              <a:solidFill>
                <a:schemeClr val="accent2">
                  <a:lumMod val="75000"/>
                </a:schemeClr>
              </a:solidFill>
              <a:latin typeface="Korinthia" panose="020B7200000000000000" pitchFamily="34" charset="0"/>
            </a:endParaRPr>
          </a:p>
          <a:p>
            <a:pPr>
              <a:lnSpc>
                <a:spcPts val="1800"/>
              </a:lnSpc>
              <a:spcAft>
                <a:spcPts val="200"/>
              </a:spcAft>
              <a:defRPr/>
            </a:pPr>
            <a:r>
              <a:rPr lang="de-DE" altLang="de-DE" sz="1600" b="1" dirty="0">
                <a:solidFill>
                  <a:schemeClr val="accent3">
                    <a:lumMod val="50000"/>
                  </a:schemeClr>
                </a:solidFill>
                <a:latin typeface="Korinthia" panose="020B7200000000000000" pitchFamily="34" charset="0"/>
              </a:rPr>
              <a:t>	</a:t>
            </a:r>
            <a:r>
              <a:rPr lang="de-DE" altLang="de-DE" sz="1400" b="1" dirty="0">
                <a:solidFill>
                  <a:schemeClr val="accent3">
                    <a:lumMod val="50000"/>
                  </a:schemeClr>
                </a:solidFill>
                <a:latin typeface="Korinthia" panose="020B7200000000000000" pitchFamily="34" charset="0"/>
              </a:rPr>
              <a:t>Guido Orthen</a:t>
            </a:r>
          </a:p>
          <a:p>
            <a:pPr>
              <a:lnSpc>
                <a:spcPts val="1800"/>
              </a:lnSpc>
              <a:spcAft>
                <a:spcPts val="200"/>
              </a:spcAft>
              <a:defRPr/>
            </a:pPr>
            <a:r>
              <a:rPr lang="de-DE" altLang="de-DE" sz="1400" b="1" dirty="0">
                <a:solidFill>
                  <a:schemeClr val="accent3">
                    <a:lumMod val="50000"/>
                  </a:schemeClr>
                </a:solidFill>
                <a:latin typeface="Korinthia" panose="020B7200000000000000" pitchFamily="34" charset="0"/>
              </a:rPr>
              <a:t>	</a:t>
            </a:r>
            <a:r>
              <a:rPr lang="de-DE" altLang="de-DE" sz="1400" dirty="0">
                <a:solidFill>
                  <a:schemeClr val="accent3">
                    <a:lumMod val="50000"/>
                  </a:schemeClr>
                </a:solidFill>
                <a:latin typeface="Korinthia" panose="020B7200000000000000" pitchFamily="34" charset="0"/>
              </a:rPr>
              <a:t>Bürgermeister </a:t>
            </a:r>
          </a:p>
          <a:p>
            <a:pPr>
              <a:spcAft>
                <a:spcPts val="200"/>
              </a:spcAft>
              <a:defRPr/>
            </a:pPr>
            <a:r>
              <a:rPr lang="de-DE" altLang="de-DE" sz="1400" dirty="0">
                <a:solidFill>
                  <a:schemeClr val="accent3">
                    <a:lumMod val="50000"/>
                  </a:schemeClr>
                </a:solidFill>
                <a:latin typeface="Korinthia" panose="020B7200000000000000" pitchFamily="34" charset="0"/>
              </a:rPr>
              <a:t>	der Stadt Bad Neuenahr-Ahrweiler</a:t>
            </a:r>
          </a:p>
          <a:p>
            <a:pPr>
              <a:lnSpc>
                <a:spcPts val="1800"/>
              </a:lnSpc>
              <a:spcAft>
                <a:spcPts val="200"/>
              </a:spcAft>
              <a:defRPr/>
            </a:pPr>
            <a:r>
              <a:rPr lang="de-DE" altLang="de-DE" sz="1400" dirty="0">
                <a:solidFill>
                  <a:schemeClr val="accent3">
                    <a:lumMod val="50000"/>
                  </a:schemeClr>
                </a:solidFill>
                <a:latin typeface="Korinthia" panose="020B7200000000000000" pitchFamily="34" charset="0"/>
              </a:rPr>
              <a:t>	</a:t>
            </a:r>
            <a:endParaRPr lang="de-DE" altLang="de-DE" sz="1400" dirty="0" smtClean="0">
              <a:solidFill>
                <a:schemeClr val="accent3">
                  <a:lumMod val="50000"/>
                </a:schemeClr>
              </a:solidFill>
              <a:latin typeface="Korinthia" panose="020B7200000000000000" pitchFamily="34" charset="0"/>
            </a:endParaRPr>
          </a:p>
          <a:p>
            <a:pPr>
              <a:lnSpc>
                <a:spcPts val="1800"/>
              </a:lnSpc>
              <a:spcAft>
                <a:spcPts val="200"/>
              </a:spcAft>
              <a:defRPr/>
            </a:pPr>
            <a:endParaRPr lang="de-DE" altLang="de-DE" sz="500" dirty="0">
              <a:solidFill>
                <a:srgbClr val="C00000"/>
              </a:solidFill>
              <a:latin typeface="Korinthia" panose="020B7200000000000000" pitchFamily="34" charset="0"/>
            </a:endParaRPr>
          </a:p>
          <a:p>
            <a:pPr>
              <a:lnSpc>
                <a:spcPts val="1800"/>
              </a:lnSpc>
              <a:spcAft>
                <a:spcPts val="200"/>
              </a:spcAft>
              <a:defRPr/>
            </a:pPr>
            <a:r>
              <a:rPr lang="de-DE" sz="1600" dirty="0">
                <a:solidFill>
                  <a:schemeClr val="accent2">
                    <a:lumMod val="75000"/>
                  </a:schemeClr>
                </a:solidFill>
                <a:latin typeface="Korinthia" panose="020B7200000000000000" pitchFamily="34" charset="0"/>
              </a:rPr>
              <a:t>	</a:t>
            </a:r>
            <a:r>
              <a:rPr lang="de-DE" sz="1600" b="1" dirty="0" smtClean="0">
                <a:solidFill>
                  <a:schemeClr val="accent2">
                    <a:lumMod val="75000"/>
                  </a:schemeClr>
                </a:solidFill>
                <a:latin typeface="Korinthia" panose="020B7200000000000000" pitchFamily="34" charset="0"/>
              </a:rPr>
              <a:t>Einführung</a:t>
            </a:r>
            <a:endParaRPr lang="de-DE" sz="500" dirty="0">
              <a:latin typeface="Korinthia" panose="020B7200000000000000" pitchFamily="34" charset="0"/>
            </a:endParaRPr>
          </a:p>
          <a:p>
            <a:pPr>
              <a:spcAft>
                <a:spcPts val="200"/>
              </a:spcAft>
              <a:defRPr/>
            </a:pPr>
            <a:r>
              <a:rPr lang="de-DE" sz="1400" b="1" dirty="0">
                <a:solidFill>
                  <a:srgbClr val="165172"/>
                </a:solidFill>
                <a:latin typeface="Korinthia" panose="020B7200000000000000" pitchFamily="34" charset="0"/>
              </a:rPr>
              <a:t>	</a:t>
            </a:r>
            <a:r>
              <a:rPr lang="de-DE" sz="1400" b="1" dirty="0">
                <a:solidFill>
                  <a:schemeClr val="accent3">
                    <a:lumMod val="50000"/>
                  </a:schemeClr>
                </a:solidFill>
                <a:latin typeface="Korinthia" panose="020B7200000000000000" pitchFamily="34" charset="0"/>
              </a:rPr>
              <a:t>GenLt a.D. Kersten Lahl</a:t>
            </a:r>
          </a:p>
          <a:p>
            <a:pPr>
              <a:spcAft>
                <a:spcPts val="200"/>
              </a:spcAft>
              <a:defRPr/>
            </a:pPr>
            <a:r>
              <a:rPr lang="de-DE" sz="1400" b="1" dirty="0">
                <a:solidFill>
                  <a:schemeClr val="accent3">
                    <a:lumMod val="50000"/>
                  </a:schemeClr>
                </a:solidFill>
                <a:latin typeface="Korinthia" panose="020B7200000000000000" pitchFamily="34" charset="0"/>
              </a:rPr>
              <a:t>	</a:t>
            </a:r>
            <a:r>
              <a:rPr lang="de-DE" sz="1600" b="1" dirty="0">
                <a:solidFill>
                  <a:schemeClr val="accent2">
                    <a:lumMod val="75000"/>
                  </a:schemeClr>
                </a:solidFill>
                <a:latin typeface="Korinthia" panose="020B7200000000000000" pitchFamily="34" charset="0"/>
              </a:rPr>
              <a:t>	</a:t>
            </a:r>
            <a:endParaRPr lang="de-DE" sz="500" dirty="0">
              <a:solidFill>
                <a:schemeClr val="accent3">
                  <a:lumMod val="50000"/>
                </a:schemeClr>
              </a:solidFill>
              <a:latin typeface="Korinthia" panose="020B7200000000000000" pitchFamily="34" charset="0"/>
            </a:endParaRPr>
          </a:p>
          <a:p>
            <a:pPr>
              <a:spcAft>
                <a:spcPts val="200"/>
              </a:spcAft>
              <a:defRPr/>
            </a:pPr>
            <a:r>
              <a:rPr lang="de-DE" sz="1600" dirty="0">
                <a:solidFill>
                  <a:schemeClr val="accent2">
                    <a:lumMod val="75000"/>
                  </a:schemeClr>
                </a:solidFill>
                <a:latin typeface="Korinthia" panose="020B7200000000000000" pitchFamily="34" charset="0"/>
              </a:rPr>
              <a:t>	</a:t>
            </a:r>
            <a:r>
              <a:rPr lang="de-DE" sz="1600" b="1" dirty="0">
                <a:solidFill>
                  <a:schemeClr val="accent2">
                    <a:lumMod val="75000"/>
                  </a:schemeClr>
                </a:solidFill>
                <a:latin typeface="Korinthia" panose="020B7200000000000000" pitchFamily="34" charset="0"/>
              </a:rPr>
              <a:t>Podiumsdiskussion</a:t>
            </a:r>
          </a:p>
          <a:p>
            <a:pPr>
              <a:spcAft>
                <a:spcPts val="200"/>
              </a:spcAft>
              <a:defRPr/>
            </a:pPr>
            <a:r>
              <a:rPr lang="de-DE" sz="1600" b="1" dirty="0">
                <a:solidFill>
                  <a:schemeClr val="accent2">
                    <a:lumMod val="75000"/>
                  </a:schemeClr>
                </a:solidFill>
                <a:latin typeface="Korinthia" panose="020B7200000000000000" pitchFamily="34" charset="0"/>
              </a:rPr>
              <a:t>	mit Publikumsbeteiligung</a:t>
            </a:r>
          </a:p>
          <a:p>
            <a:pPr>
              <a:defRPr/>
            </a:pPr>
            <a:endParaRPr lang="de-DE" sz="500" dirty="0">
              <a:latin typeface="Korinthia" panose="020B7200000000000000" pitchFamily="34" charset="0"/>
            </a:endParaRPr>
          </a:p>
          <a:p>
            <a:pPr>
              <a:defRPr/>
            </a:pPr>
            <a:r>
              <a:rPr lang="de-DE" sz="1400" b="1" dirty="0">
                <a:solidFill>
                  <a:srgbClr val="165172"/>
                </a:solidFill>
                <a:latin typeface="Korinthia" panose="020B7200000000000000" pitchFamily="34" charset="0"/>
              </a:rPr>
              <a:t>	</a:t>
            </a:r>
            <a:r>
              <a:rPr lang="de-DE" sz="1400" b="1" dirty="0">
                <a:solidFill>
                  <a:schemeClr val="accent3">
                    <a:lumMod val="50000"/>
                  </a:schemeClr>
                </a:solidFill>
                <a:latin typeface="Korinthia" panose="020B7200000000000000" pitchFamily="34" charset="0"/>
              </a:rPr>
              <a:t>General Eberhard Zorn</a:t>
            </a:r>
          </a:p>
          <a:p>
            <a:pPr>
              <a:spcBef>
                <a:spcPts val="500"/>
              </a:spcBef>
              <a:defRPr/>
            </a:pPr>
            <a:r>
              <a:rPr lang="de-DE" sz="1400" b="1" dirty="0">
                <a:solidFill>
                  <a:schemeClr val="accent3">
                    <a:lumMod val="50000"/>
                  </a:schemeClr>
                </a:solidFill>
                <a:latin typeface="Korinthia" panose="020B7200000000000000" pitchFamily="34" charset="0"/>
              </a:rPr>
              <a:t>	Dr. </a:t>
            </a:r>
            <a:r>
              <a:rPr lang="de-DE" sz="1400" b="1" dirty="0" smtClean="0">
                <a:solidFill>
                  <a:schemeClr val="accent3">
                    <a:lumMod val="50000"/>
                  </a:schemeClr>
                </a:solidFill>
                <a:latin typeface="Korinthia" panose="020B7200000000000000" pitchFamily="34" charset="0"/>
              </a:rPr>
              <a:t>Hans-Peter </a:t>
            </a:r>
            <a:r>
              <a:rPr lang="de-DE" sz="1400" b="1" dirty="0">
                <a:solidFill>
                  <a:schemeClr val="accent3">
                    <a:lumMod val="50000"/>
                  </a:schemeClr>
                </a:solidFill>
                <a:latin typeface="Korinthia" panose="020B7200000000000000" pitchFamily="34" charset="0"/>
              </a:rPr>
              <a:t>Bartels</a:t>
            </a:r>
          </a:p>
          <a:p>
            <a:pPr>
              <a:spcBef>
                <a:spcPts val="500"/>
              </a:spcBef>
              <a:defRPr/>
            </a:pPr>
            <a:r>
              <a:rPr lang="de-DE" sz="1400" b="1" dirty="0">
                <a:solidFill>
                  <a:schemeClr val="accent3">
                    <a:lumMod val="50000"/>
                  </a:schemeClr>
                </a:solidFill>
                <a:latin typeface="Korinthia" panose="020B7200000000000000" pitchFamily="34" charset="0"/>
              </a:rPr>
              <a:t>	Dr. </a:t>
            </a:r>
            <a:r>
              <a:rPr lang="de-DE" sz="1400" b="1" dirty="0" smtClean="0">
                <a:solidFill>
                  <a:schemeClr val="accent3">
                    <a:lumMod val="50000"/>
                  </a:schemeClr>
                </a:solidFill>
                <a:latin typeface="Korinthia" panose="020B7200000000000000" pitchFamily="34" charset="0"/>
              </a:rPr>
              <a:t>Thomas Jäger</a:t>
            </a:r>
            <a:endParaRPr lang="de-DE" sz="1400" b="1" dirty="0">
              <a:solidFill>
                <a:schemeClr val="accent3">
                  <a:lumMod val="50000"/>
                </a:schemeClr>
              </a:solidFill>
              <a:latin typeface="Korinthia" panose="020B7200000000000000" pitchFamily="34" charset="0"/>
            </a:endParaRPr>
          </a:p>
          <a:p>
            <a:pPr>
              <a:spcBef>
                <a:spcPts val="500"/>
              </a:spcBef>
              <a:defRPr/>
            </a:pPr>
            <a:r>
              <a:rPr lang="de-DE" sz="1400" b="1" dirty="0">
                <a:solidFill>
                  <a:schemeClr val="accent3">
                    <a:lumMod val="50000"/>
                  </a:schemeClr>
                </a:solidFill>
                <a:latin typeface="Korinthia" panose="020B7200000000000000" pitchFamily="34" charset="0"/>
              </a:rPr>
              <a:t>	Moderation:</a:t>
            </a:r>
          </a:p>
          <a:p>
            <a:pPr>
              <a:spcBef>
                <a:spcPts val="500"/>
              </a:spcBef>
              <a:defRPr/>
            </a:pPr>
            <a:r>
              <a:rPr lang="de-DE" sz="1400" b="1" dirty="0">
                <a:solidFill>
                  <a:schemeClr val="accent3">
                    <a:lumMod val="50000"/>
                  </a:schemeClr>
                </a:solidFill>
                <a:latin typeface="Korinthia" panose="020B7200000000000000" pitchFamily="34" charset="0"/>
              </a:rPr>
              <a:t>	</a:t>
            </a:r>
            <a:r>
              <a:rPr lang="de-DE" sz="1400" b="1" dirty="0" err="1">
                <a:solidFill>
                  <a:schemeClr val="accent3">
                    <a:lumMod val="50000"/>
                  </a:schemeClr>
                </a:solidFill>
                <a:latin typeface="Korinthia" panose="020B7200000000000000" pitchFamily="34" charset="0"/>
              </a:rPr>
              <a:t>GenLt</a:t>
            </a:r>
            <a:r>
              <a:rPr lang="de-DE" sz="1400" b="1" dirty="0">
                <a:solidFill>
                  <a:schemeClr val="accent3">
                    <a:lumMod val="50000"/>
                  </a:schemeClr>
                </a:solidFill>
                <a:latin typeface="Korinthia" panose="020B7200000000000000" pitchFamily="34" charset="0"/>
              </a:rPr>
              <a:t> a.D. Kersten Lahl </a:t>
            </a:r>
          </a:p>
          <a:p>
            <a:pPr>
              <a:spcBef>
                <a:spcPts val="500"/>
              </a:spcBef>
              <a:spcAft>
                <a:spcPts val="600"/>
              </a:spcAft>
              <a:defRPr/>
            </a:pPr>
            <a:endParaRPr lang="de-DE" sz="1400" b="1" dirty="0">
              <a:solidFill>
                <a:schemeClr val="accent3">
                  <a:lumMod val="50000"/>
                </a:schemeClr>
              </a:solidFill>
              <a:latin typeface="Korinthia" panose="020B7200000000000000" pitchFamily="34" charset="0"/>
            </a:endParaRPr>
          </a:p>
          <a:p>
            <a:pPr>
              <a:spcBef>
                <a:spcPts val="500"/>
              </a:spcBef>
              <a:defRPr/>
            </a:pPr>
            <a:endParaRPr lang="de-DE" sz="500" b="1" dirty="0">
              <a:solidFill>
                <a:schemeClr val="accent3">
                  <a:lumMod val="50000"/>
                </a:schemeClr>
              </a:solidFill>
              <a:latin typeface="Korinthia" panose="020B7200000000000000" pitchFamily="34" charset="0"/>
            </a:endParaRPr>
          </a:p>
          <a:p>
            <a:pPr eaLnBrk="1" hangingPunct="1">
              <a:spcAft>
                <a:spcPts val="200"/>
              </a:spcAft>
              <a:defRPr/>
            </a:pPr>
            <a:r>
              <a:rPr lang="de-DE" sz="1600" b="1" dirty="0" smtClean="0">
                <a:solidFill>
                  <a:srgbClr val="C0504D">
                    <a:lumMod val="75000"/>
                  </a:srgbClr>
                </a:solidFill>
                <a:latin typeface="Korinthia" panose="020B7200000000000000" pitchFamily="34" charset="0"/>
              </a:rPr>
              <a:t>21:00	Ausklang </a:t>
            </a:r>
            <a:r>
              <a:rPr lang="de-DE" sz="1600" b="1" dirty="0">
                <a:solidFill>
                  <a:srgbClr val="C0504D">
                    <a:lumMod val="75000"/>
                  </a:srgbClr>
                </a:solidFill>
                <a:latin typeface="Korinthia" panose="020B7200000000000000" pitchFamily="34" charset="0"/>
              </a:rPr>
              <a:t>mit Gesprächen </a:t>
            </a:r>
            <a:endParaRPr lang="de-DE" sz="1600" b="1" dirty="0" smtClean="0">
              <a:solidFill>
                <a:srgbClr val="C0504D">
                  <a:lumMod val="75000"/>
                </a:srgbClr>
              </a:solidFill>
              <a:latin typeface="Korinthia" panose="020B7200000000000000" pitchFamily="34" charset="0"/>
            </a:endParaRPr>
          </a:p>
          <a:p>
            <a:pPr eaLnBrk="1" hangingPunct="1">
              <a:spcAft>
                <a:spcPts val="200"/>
              </a:spcAft>
              <a:defRPr/>
            </a:pPr>
            <a:r>
              <a:rPr lang="de-DE" sz="1600" b="1" dirty="0" smtClean="0">
                <a:solidFill>
                  <a:srgbClr val="C0504D">
                    <a:lumMod val="75000"/>
                  </a:srgbClr>
                </a:solidFill>
                <a:latin typeface="Korinthia" panose="020B7200000000000000" pitchFamily="34" charset="0"/>
              </a:rPr>
              <a:t>	beim Wein</a:t>
            </a:r>
            <a:endParaRPr lang="de-DE" sz="1600" b="1" dirty="0">
              <a:solidFill>
                <a:srgbClr val="C0504D">
                  <a:lumMod val="75000"/>
                </a:srgbClr>
              </a:solidFill>
              <a:latin typeface="Korinthia" panose="020B7200000000000000" pitchFamily="34" charset="0"/>
            </a:endParaRPr>
          </a:p>
        </p:txBody>
      </p:sp>
      <p:sp>
        <p:nvSpPr>
          <p:cNvPr id="21" name="Textfeld 30"/>
          <p:cNvSpPr txBox="1">
            <a:spLocks noChangeArrowheads="1"/>
          </p:cNvSpPr>
          <p:nvPr/>
        </p:nvSpPr>
        <p:spPr bwMode="auto">
          <a:xfrm>
            <a:off x="6525963" y="1314252"/>
            <a:ext cx="1528762"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40801" tIns="70401" rIns="140801" bIns="70401">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defRPr/>
            </a:pPr>
            <a:r>
              <a:rPr lang="de-DE" altLang="de-DE" sz="2000" b="1" dirty="0">
                <a:solidFill>
                  <a:schemeClr val="accent3">
                    <a:lumMod val="50000"/>
                  </a:schemeClr>
                </a:solidFill>
                <a:latin typeface="Korinthia" panose="020B7200000000000000" pitchFamily="34" charset="0"/>
              </a:rPr>
              <a:t>Programm</a:t>
            </a:r>
            <a:endParaRPr lang="de-DE" altLang="de-DE" sz="2200" b="1" dirty="0">
              <a:solidFill>
                <a:schemeClr val="accent3">
                  <a:lumMod val="50000"/>
                </a:schemeClr>
              </a:solidFill>
              <a:latin typeface="Korinthia" panose="020B7200000000000000" pitchFamily="34" charset="0"/>
            </a:endParaRPr>
          </a:p>
        </p:txBody>
      </p:sp>
      <p:cxnSp>
        <p:nvCxnSpPr>
          <p:cNvPr id="22" name="Gerade Verbindung 21"/>
          <p:cNvCxnSpPr/>
          <p:nvPr/>
        </p:nvCxnSpPr>
        <p:spPr>
          <a:xfrm>
            <a:off x="10082213" y="0"/>
            <a:ext cx="0" cy="10693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5040313" y="0"/>
            <a:ext cx="0" cy="10693400"/>
          </a:xfrm>
          <a:prstGeom prst="line">
            <a:avLst/>
          </a:prstGeom>
        </p:spPr>
        <p:style>
          <a:lnRef idx="1">
            <a:schemeClr val="accent1"/>
          </a:lnRef>
          <a:fillRef idx="0">
            <a:schemeClr val="accent1"/>
          </a:fillRef>
          <a:effectRef idx="0">
            <a:schemeClr val="accent1"/>
          </a:effectRef>
          <a:fontRef idx="minor">
            <a:schemeClr val="tx1"/>
          </a:fontRef>
        </p:style>
      </p:cxnSp>
      <p:pic>
        <p:nvPicPr>
          <p:cNvPr id="3088" name="Grafik 2"/>
          <p:cNvPicPr>
            <a:picLocks noChangeAspect="1"/>
          </p:cNvPicPr>
          <p:nvPr/>
        </p:nvPicPr>
        <p:blipFill>
          <a:blip r:embed="rId3" cstate="print"/>
          <a:srcRect/>
          <a:stretch>
            <a:fillRect/>
          </a:stretch>
        </p:blipFill>
        <p:spPr bwMode="auto">
          <a:xfrm>
            <a:off x="221790" y="8227020"/>
            <a:ext cx="1224135" cy="1224135"/>
          </a:xfrm>
          <a:prstGeom prst="rect">
            <a:avLst/>
          </a:prstGeom>
          <a:noFill/>
          <a:ln w="9525">
            <a:noFill/>
            <a:miter lim="800000"/>
            <a:headEnd/>
            <a:tailEnd/>
          </a:ln>
        </p:spPr>
      </p:pic>
      <p:sp>
        <p:nvSpPr>
          <p:cNvPr id="31" name="Textfeld 30"/>
          <p:cNvSpPr txBox="1"/>
          <p:nvPr/>
        </p:nvSpPr>
        <p:spPr>
          <a:xfrm>
            <a:off x="1489744" y="1310862"/>
            <a:ext cx="3551238" cy="2019614"/>
          </a:xfrm>
          <a:prstGeom prst="rect">
            <a:avLst/>
          </a:prstGeom>
          <a:noFill/>
        </p:spPr>
        <p:txBody>
          <a:bodyPr lIns="140801" tIns="70401" rIns="140801" bIns="70401">
            <a:spAutoFit/>
          </a:bodyPr>
          <a:lstStyle/>
          <a:p>
            <a:pPr fontAlgn="auto">
              <a:spcBef>
                <a:spcPts val="0"/>
              </a:spcBef>
              <a:spcAft>
                <a:spcPts val="0"/>
              </a:spcAft>
              <a:defRPr/>
            </a:pPr>
            <a:r>
              <a:rPr lang="de-DE" sz="1200" b="1" dirty="0">
                <a:solidFill>
                  <a:schemeClr val="accent3">
                    <a:lumMod val="50000"/>
                  </a:schemeClr>
                </a:solidFill>
                <a:latin typeface="Korinthia" panose="020B7200000000000000" pitchFamily="34" charset="0"/>
              </a:rPr>
              <a:t>General Eberhard Zorn </a:t>
            </a:r>
            <a:endParaRPr lang="de-DE" sz="1200" b="1" dirty="0" smtClean="0">
              <a:solidFill>
                <a:schemeClr val="accent3">
                  <a:lumMod val="50000"/>
                </a:schemeClr>
              </a:solidFill>
              <a:latin typeface="Korinthia" panose="020B7200000000000000" pitchFamily="34" charset="0"/>
            </a:endParaRPr>
          </a:p>
          <a:p>
            <a:pPr fontAlgn="auto">
              <a:spcBef>
                <a:spcPts val="0"/>
              </a:spcBef>
              <a:spcAft>
                <a:spcPts val="0"/>
              </a:spcAft>
              <a:defRPr/>
            </a:pPr>
            <a:r>
              <a:rPr lang="de-DE" sz="1100" dirty="0" smtClean="0">
                <a:solidFill>
                  <a:schemeClr val="accent3">
                    <a:lumMod val="50000"/>
                  </a:schemeClr>
                </a:solidFill>
                <a:latin typeface="+mn-lt"/>
                <a:cs typeface="+mn-cs"/>
              </a:rPr>
              <a:t>ist </a:t>
            </a:r>
            <a:r>
              <a:rPr lang="de-DE" sz="1100" dirty="0">
                <a:solidFill>
                  <a:schemeClr val="accent3">
                    <a:lumMod val="50000"/>
                  </a:schemeClr>
                </a:solidFill>
                <a:latin typeface="+mn-lt"/>
                <a:cs typeface="+mn-cs"/>
              </a:rPr>
              <a:t>als Generalinspekteur der Bundeswehr der ranghöchste Soldat sowie truppendienstlicher Vorgesetzter aller Soldatinnen und Soldaten der Streitkräfte. Er berät </a:t>
            </a:r>
            <a:r>
              <a:rPr lang="de-DE" sz="1100" dirty="0" smtClean="0">
                <a:solidFill>
                  <a:schemeClr val="accent3">
                    <a:lumMod val="50000"/>
                  </a:schemeClr>
                </a:solidFill>
                <a:latin typeface="+mn-lt"/>
                <a:cs typeface="+mn-cs"/>
              </a:rPr>
              <a:t>den Bundesminister </a:t>
            </a:r>
            <a:r>
              <a:rPr lang="de-DE" sz="1100" dirty="0">
                <a:solidFill>
                  <a:schemeClr val="accent3">
                    <a:lumMod val="50000"/>
                  </a:schemeClr>
                </a:solidFill>
                <a:latin typeface="+mn-lt"/>
                <a:cs typeface="+mn-cs"/>
              </a:rPr>
              <a:t>der Verteidigung und die Bundesregierung. General Zorn verantwortet die Gesamtkonzeption der militärischen Verteidigung. Dazu gehören die Planung, Weiterentwicklung und Führung der Streitkräfte. Ihm unterstehen die Teilstreitkräfte sowie militärischen Organisationsbereiche der Bundeswehr.</a:t>
            </a:r>
          </a:p>
        </p:txBody>
      </p:sp>
      <p:sp>
        <p:nvSpPr>
          <p:cNvPr id="32" name="Textfeld 31"/>
          <p:cNvSpPr txBox="1"/>
          <p:nvPr/>
        </p:nvSpPr>
        <p:spPr>
          <a:xfrm>
            <a:off x="1489744" y="8152431"/>
            <a:ext cx="3551238" cy="1188617"/>
          </a:xfrm>
          <a:prstGeom prst="rect">
            <a:avLst/>
          </a:prstGeom>
          <a:noFill/>
        </p:spPr>
        <p:txBody>
          <a:bodyPr lIns="140801" tIns="70401" rIns="140801" bIns="70401">
            <a:spAutoFit/>
          </a:bodyPr>
          <a:lstStyle/>
          <a:p>
            <a:pPr fontAlgn="auto">
              <a:spcBef>
                <a:spcPts val="0"/>
              </a:spcBef>
              <a:spcAft>
                <a:spcPts val="0"/>
              </a:spcAft>
              <a:defRPr/>
            </a:pPr>
            <a:r>
              <a:rPr lang="de-DE" sz="1200" b="1" dirty="0">
                <a:solidFill>
                  <a:schemeClr val="accent3">
                    <a:lumMod val="50000"/>
                  </a:schemeClr>
                </a:solidFill>
                <a:latin typeface="Korinthia" panose="020B7200000000000000" pitchFamily="34" charset="0"/>
              </a:rPr>
              <a:t>Generalleutnant a.D. Kersten Lahl</a:t>
            </a:r>
          </a:p>
          <a:p>
            <a:pPr fontAlgn="auto">
              <a:spcBef>
                <a:spcPts val="0"/>
              </a:spcBef>
              <a:spcAft>
                <a:spcPts val="0"/>
              </a:spcAft>
              <a:defRPr/>
            </a:pPr>
            <a:r>
              <a:rPr lang="de-DE" sz="1100" dirty="0">
                <a:solidFill>
                  <a:schemeClr val="accent3">
                    <a:lumMod val="50000"/>
                  </a:schemeClr>
                </a:solidFill>
                <a:latin typeface="+mn-lt"/>
                <a:cs typeface="+mn-cs"/>
              </a:rPr>
              <a:t>Vorstandsmitglied der Gesellschaft für Sicherheitspolitik e.V</a:t>
            </a:r>
            <a:r>
              <a:rPr lang="de-DE" sz="1100" dirty="0" smtClean="0">
                <a:solidFill>
                  <a:schemeClr val="accent3">
                    <a:lumMod val="50000"/>
                  </a:schemeClr>
                </a:solidFill>
                <a:latin typeface="+mn-lt"/>
                <a:cs typeface="+mn-cs"/>
              </a:rPr>
              <a:t>. </a:t>
            </a:r>
            <a:r>
              <a:rPr lang="de-DE" sz="1100" dirty="0">
                <a:solidFill>
                  <a:schemeClr val="accent3">
                    <a:lumMod val="50000"/>
                  </a:schemeClr>
                </a:solidFill>
                <a:latin typeface="+mn-lt"/>
                <a:cs typeface="+mn-cs"/>
              </a:rPr>
              <a:t>Ehemaliger Präsident der Bundesakademie für Sicherheitspolitik (BAKS). Davor im aktiven Dienst u.a. Führung einer Panzerbrigade, der 1. Gebirgsdivision sowie des Streitkräfteunterstützungskommandos</a:t>
            </a:r>
            <a:r>
              <a:rPr lang="de-DE" sz="1200" b="1" dirty="0">
                <a:solidFill>
                  <a:schemeClr val="accent3">
                    <a:lumMod val="50000"/>
                  </a:schemeClr>
                </a:solidFill>
                <a:latin typeface="Korinthia" panose="020B7200000000000000" pitchFamily="34" charset="0"/>
              </a:rPr>
              <a:t>.</a:t>
            </a:r>
          </a:p>
        </p:txBody>
      </p:sp>
      <p:sp>
        <p:nvSpPr>
          <p:cNvPr id="35" name="Textfeld 34"/>
          <p:cNvSpPr txBox="1"/>
          <p:nvPr/>
        </p:nvSpPr>
        <p:spPr>
          <a:xfrm>
            <a:off x="1489745" y="5994772"/>
            <a:ext cx="3551237" cy="1342506"/>
          </a:xfrm>
          <a:prstGeom prst="rect">
            <a:avLst/>
          </a:prstGeom>
          <a:noFill/>
        </p:spPr>
        <p:txBody>
          <a:bodyPr lIns="140801" tIns="70401" rIns="140801" bIns="70401">
            <a:spAutoFit/>
          </a:bodyPr>
          <a:lstStyle/>
          <a:p>
            <a:pPr fontAlgn="auto">
              <a:spcBef>
                <a:spcPts val="0"/>
              </a:spcBef>
              <a:spcAft>
                <a:spcPts val="0"/>
              </a:spcAft>
              <a:defRPr/>
            </a:pPr>
            <a:r>
              <a:rPr lang="de-DE" sz="1200" b="1" dirty="0" smtClean="0">
                <a:solidFill>
                  <a:schemeClr val="accent3">
                    <a:lumMod val="50000"/>
                  </a:schemeClr>
                </a:solidFill>
                <a:latin typeface="Korinthia" panose="020B7200000000000000" pitchFamily="34" charset="0"/>
              </a:rPr>
              <a:t>Prof. Dr. Thomas Jäger</a:t>
            </a:r>
            <a:endParaRPr lang="de-DE" sz="1100" dirty="0">
              <a:solidFill>
                <a:schemeClr val="accent3">
                  <a:lumMod val="50000"/>
                </a:schemeClr>
              </a:solidFill>
              <a:latin typeface="+mn-lt"/>
              <a:cs typeface="+mn-cs"/>
            </a:endParaRPr>
          </a:p>
          <a:p>
            <a:pPr fontAlgn="auto">
              <a:spcBef>
                <a:spcPts val="0"/>
              </a:spcBef>
              <a:spcAft>
                <a:spcPts val="0"/>
              </a:spcAft>
              <a:defRPr/>
            </a:pPr>
            <a:r>
              <a:rPr lang="de-DE" sz="1100" dirty="0" smtClean="0">
                <a:solidFill>
                  <a:schemeClr val="accent3">
                    <a:lumMod val="50000"/>
                  </a:schemeClr>
                </a:solidFill>
                <a:latin typeface="+mn-lt"/>
                <a:cs typeface="+mn-cs"/>
              </a:rPr>
              <a:t>Professor für Internationale Politik und Außenpolitik an der Universität zu Köln.</a:t>
            </a:r>
          </a:p>
          <a:p>
            <a:pPr fontAlgn="auto">
              <a:spcBef>
                <a:spcPts val="0"/>
              </a:spcBef>
              <a:spcAft>
                <a:spcPts val="0"/>
              </a:spcAft>
              <a:defRPr/>
            </a:pPr>
            <a:r>
              <a:rPr lang="de-DE" sz="1100" dirty="0" smtClean="0">
                <a:solidFill>
                  <a:schemeClr val="accent3">
                    <a:lumMod val="50000"/>
                  </a:schemeClr>
                </a:solidFill>
                <a:latin typeface="+mn-lt"/>
                <a:cs typeface="+mn-cs"/>
              </a:rPr>
              <a:t>Dr. Thomas Jäger ist vor allem durch seine sicherheitspolitischen Kommentare bei </a:t>
            </a:r>
            <a:r>
              <a:rPr lang="de-DE" sz="1100" dirty="0" err="1" smtClean="0">
                <a:solidFill>
                  <a:schemeClr val="accent3">
                    <a:lumMod val="50000"/>
                  </a:schemeClr>
                </a:solidFill>
                <a:latin typeface="+mn-lt"/>
                <a:cs typeface="+mn-cs"/>
              </a:rPr>
              <a:t>ntv</a:t>
            </a:r>
            <a:r>
              <a:rPr lang="de-DE" sz="1100" dirty="0" smtClean="0">
                <a:solidFill>
                  <a:schemeClr val="accent3">
                    <a:lumMod val="50000"/>
                  </a:schemeClr>
                </a:solidFill>
                <a:latin typeface="+mn-lt"/>
                <a:cs typeface="+mn-cs"/>
              </a:rPr>
              <a:t> und seinen zahlreichen Publikationen einem breiten Publikum bekannt.</a:t>
            </a:r>
            <a:endParaRPr lang="de-DE" sz="1100" dirty="0">
              <a:solidFill>
                <a:schemeClr val="accent3">
                  <a:lumMod val="50000"/>
                </a:schemeClr>
              </a:solidFill>
              <a:latin typeface="+mn-lt"/>
              <a:cs typeface="+mn-cs"/>
            </a:endParaRPr>
          </a:p>
        </p:txBody>
      </p:sp>
      <p:pic>
        <p:nvPicPr>
          <p:cNvPr id="3" name="Grafik 2"/>
          <p:cNvPicPr>
            <a:picLocks noChangeAspect="1"/>
          </p:cNvPicPr>
          <p:nvPr/>
        </p:nvPicPr>
        <p:blipFill rotWithShape="1">
          <a:blip r:embed="rId4"/>
          <a:srcRect l="18010" t="5006" r="-553" b="45994"/>
          <a:stretch/>
        </p:blipFill>
        <p:spPr>
          <a:xfrm>
            <a:off x="187975" y="1426860"/>
            <a:ext cx="1316642" cy="1172876"/>
          </a:xfrm>
          <a:prstGeom prst="rect">
            <a:avLst/>
          </a:prstGeom>
        </p:spPr>
      </p:pic>
      <p:sp>
        <p:nvSpPr>
          <p:cNvPr id="4" name="Textfeld 3"/>
          <p:cNvSpPr txBox="1"/>
          <p:nvPr/>
        </p:nvSpPr>
        <p:spPr>
          <a:xfrm>
            <a:off x="1535171" y="3834532"/>
            <a:ext cx="3361795" cy="1461939"/>
          </a:xfrm>
          <a:prstGeom prst="rect">
            <a:avLst/>
          </a:prstGeom>
          <a:noFill/>
        </p:spPr>
        <p:txBody>
          <a:bodyPr wrap="square" rtlCol="0">
            <a:spAutoFit/>
          </a:bodyPr>
          <a:lstStyle/>
          <a:p>
            <a:r>
              <a:rPr lang="de-DE" sz="1200" b="1" dirty="0">
                <a:solidFill>
                  <a:schemeClr val="accent3">
                    <a:lumMod val="50000"/>
                  </a:schemeClr>
                </a:solidFill>
                <a:latin typeface="Korinthia" panose="020B7200000000000000" pitchFamily="34" charset="0"/>
              </a:rPr>
              <a:t>Dr. Hans-Peter Bartels </a:t>
            </a:r>
            <a:endParaRPr lang="de-DE" sz="1200" b="1" dirty="0" smtClean="0">
              <a:solidFill>
                <a:schemeClr val="accent3">
                  <a:lumMod val="50000"/>
                </a:schemeClr>
              </a:solidFill>
              <a:latin typeface="Korinthia" panose="020B7200000000000000" pitchFamily="34" charset="0"/>
            </a:endParaRPr>
          </a:p>
          <a:p>
            <a:r>
              <a:rPr lang="de-DE" sz="1100" dirty="0" smtClean="0">
                <a:solidFill>
                  <a:schemeClr val="accent3">
                    <a:lumMod val="50000"/>
                  </a:schemeClr>
                </a:solidFill>
                <a:latin typeface="+mn-lt"/>
                <a:cs typeface="+mn-cs"/>
              </a:rPr>
              <a:t>ist </a:t>
            </a:r>
            <a:r>
              <a:rPr lang="de-DE" sz="1100" dirty="0">
                <a:solidFill>
                  <a:schemeClr val="accent3">
                    <a:lumMod val="50000"/>
                  </a:schemeClr>
                </a:solidFill>
                <a:latin typeface="+mn-lt"/>
                <a:cs typeface="+mn-cs"/>
              </a:rPr>
              <a:t>seit Mai 2022 Präsident der Gesellschaft für Sicherheitspolitik e.V., davor gehörte er als direkt gewählter Abgeordneter (SPD) von 1998 bis 2015 dem Deutschen Bundestag an. Von 2015 bis 2020 war er Wehrbeauftragter des Deutschen Bundestages und setzte sich intensiv für eine bessere Ausstattung der Bundeswehr ein.  </a:t>
            </a:r>
          </a:p>
        </p:txBody>
      </p:sp>
      <p:pic>
        <p:nvPicPr>
          <p:cNvPr id="6" name="Grafik 5"/>
          <p:cNvPicPr>
            <a:picLocks noChangeAspect="1"/>
          </p:cNvPicPr>
          <p:nvPr/>
        </p:nvPicPr>
        <p:blipFill>
          <a:blip r:embed="rId5"/>
          <a:stretch>
            <a:fillRect/>
          </a:stretch>
        </p:blipFill>
        <p:spPr>
          <a:xfrm>
            <a:off x="219746" y="6079045"/>
            <a:ext cx="1238250" cy="1238250"/>
          </a:xfrm>
          <a:prstGeom prst="rect">
            <a:avLst/>
          </a:prstGeom>
        </p:spPr>
      </p:pic>
      <p:pic>
        <p:nvPicPr>
          <p:cNvPr id="7" name="Grafik 6"/>
          <p:cNvPicPr>
            <a:picLocks noChangeAspect="1"/>
          </p:cNvPicPr>
          <p:nvPr/>
        </p:nvPicPr>
        <p:blipFill rotWithShape="1">
          <a:blip r:embed="rId6">
            <a:extLst>
              <a:ext uri="{28A0092B-C50C-407E-A947-70E740481C1C}">
                <a14:useLocalDpi xmlns:a14="http://schemas.microsoft.com/office/drawing/2010/main" val="0"/>
              </a:ext>
            </a:extLst>
          </a:blip>
          <a:srcRect l="12454" r="30381"/>
          <a:stretch/>
        </p:blipFill>
        <p:spPr>
          <a:xfrm>
            <a:off x="189068" y="3915528"/>
            <a:ext cx="1256857" cy="1235114"/>
          </a:xfrm>
          <a:prstGeom prst="rect">
            <a:avLst/>
          </a:prstGeom>
        </p:spPr>
      </p:pic>
      <p:sp>
        <p:nvSpPr>
          <p:cNvPr id="10" name="Textfeld 9"/>
          <p:cNvSpPr txBox="1"/>
          <p:nvPr/>
        </p:nvSpPr>
        <p:spPr>
          <a:xfrm>
            <a:off x="1078893" y="2610976"/>
            <a:ext cx="505705" cy="215444"/>
          </a:xfrm>
          <a:prstGeom prst="rect">
            <a:avLst/>
          </a:prstGeom>
          <a:noFill/>
        </p:spPr>
        <p:txBody>
          <a:bodyPr wrap="square" rtlCol="0">
            <a:spAutoFit/>
          </a:bodyPr>
          <a:lstStyle/>
          <a:p>
            <a:pPr lvl="0"/>
            <a:r>
              <a:rPr lang="de-DE" sz="800" dirty="0">
                <a:solidFill>
                  <a:prstClr val="black"/>
                </a:solidFill>
              </a:rPr>
              <a:t>©</a:t>
            </a:r>
            <a:r>
              <a:rPr lang="de-DE" sz="700" dirty="0">
                <a:solidFill>
                  <a:prstClr val="black"/>
                </a:solidFill>
              </a:rPr>
              <a:t> </a:t>
            </a:r>
            <a:r>
              <a:rPr lang="de-DE" sz="700" dirty="0" err="1">
                <a:solidFill>
                  <a:prstClr val="black"/>
                </a:solidFill>
              </a:rPr>
              <a:t>BMVg</a:t>
            </a:r>
            <a:endParaRPr lang="de-DE" sz="300" dirty="0">
              <a:solidFill>
                <a:prstClr val="black"/>
              </a:solidFill>
            </a:endParaRPr>
          </a:p>
        </p:txBody>
      </p:sp>
      <p:sp>
        <p:nvSpPr>
          <p:cNvPr id="26" name="Textfeld 25"/>
          <p:cNvSpPr txBox="1"/>
          <p:nvPr/>
        </p:nvSpPr>
        <p:spPr>
          <a:xfrm>
            <a:off x="1113883" y="5130676"/>
            <a:ext cx="432005" cy="200055"/>
          </a:xfrm>
          <a:prstGeom prst="rect">
            <a:avLst/>
          </a:prstGeom>
          <a:noFill/>
        </p:spPr>
        <p:txBody>
          <a:bodyPr wrap="square" rtlCol="0">
            <a:spAutoFit/>
          </a:bodyPr>
          <a:lstStyle/>
          <a:p>
            <a:pPr lvl="0"/>
            <a:r>
              <a:rPr lang="de-DE" sz="700" dirty="0">
                <a:solidFill>
                  <a:prstClr val="black"/>
                </a:solidFill>
              </a:rPr>
              <a:t>© GSP</a:t>
            </a:r>
          </a:p>
        </p:txBody>
      </p:sp>
      <p:sp>
        <p:nvSpPr>
          <p:cNvPr id="27" name="Textfeld 26"/>
          <p:cNvSpPr txBox="1"/>
          <p:nvPr/>
        </p:nvSpPr>
        <p:spPr>
          <a:xfrm>
            <a:off x="1085616" y="7290916"/>
            <a:ext cx="570990" cy="200055"/>
          </a:xfrm>
          <a:prstGeom prst="rect">
            <a:avLst/>
          </a:prstGeom>
          <a:noFill/>
        </p:spPr>
        <p:txBody>
          <a:bodyPr wrap="square" rtlCol="0">
            <a:spAutoFit/>
          </a:bodyPr>
          <a:lstStyle/>
          <a:p>
            <a:pPr lvl="0"/>
            <a:r>
              <a:rPr lang="de-DE" sz="700" dirty="0">
                <a:solidFill>
                  <a:prstClr val="black"/>
                </a:solidFill>
              </a:rPr>
              <a:t>© Jäger</a:t>
            </a:r>
          </a:p>
        </p:txBody>
      </p:sp>
      <p:sp>
        <p:nvSpPr>
          <p:cNvPr id="30" name="Textfeld 29"/>
          <p:cNvSpPr txBox="1"/>
          <p:nvPr/>
        </p:nvSpPr>
        <p:spPr>
          <a:xfrm>
            <a:off x="1119520" y="9428786"/>
            <a:ext cx="570990" cy="200055"/>
          </a:xfrm>
          <a:prstGeom prst="rect">
            <a:avLst/>
          </a:prstGeom>
          <a:noFill/>
        </p:spPr>
        <p:txBody>
          <a:bodyPr wrap="square" rtlCol="0">
            <a:spAutoFit/>
          </a:bodyPr>
          <a:lstStyle/>
          <a:p>
            <a:pPr lvl="0"/>
            <a:r>
              <a:rPr lang="de-DE" sz="700" dirty="0">
                <a:solidFill>
                  <a:prstClr val="black"/>
                </a:solidFill>
              </a:rPr>
              <a:t>© Lahl</a:t>
            </a:r>
          </a:p>
        </p:txBody>
      </p:sp>
    </p:spTree>
  </p:cSld>
  <p:clrMapOvr>
    <a:masterClrMapping/>
  </p:clrMapOvr>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500</Words>
  <Application>Microsoft Office PowerPoint</Application>
  <PresentationFormat>Benutzerdefiniert</PresentationFormat>
  <Paragraphs>98</Paragraphs>
  <Slides>2</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Korinthia</vt:lpstr>
      <vt:lpstr>Larissa</vt:lpstr>
      <vt:lpstr>PowerPoint-Präsentation</vt:lpstr>
      <vt:lpstr>PowerPoint-Präsentation</vt:lpstr>
    </vt:vector>
  </TitlesOfParts>
  <Company>privat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Jürgen Rann</dc:creator>
  <cp:lastModifiedBy>Windows-Benutzer</cp:lastModifiedBy>
  <cp:revision>136</cp:revision>
  <cp:lastPrinted>2023-01-12T07:26:59Z</cp:lastPrinted>
  <dcterms:created xsi:type="dcterms:W3CDTF">2015-06-14T12:12:04Z</dcterms:created>
  <dcterms:modified xsi:type="dcterms:W3CDTF">2023-01-23T11:14:06Z</dcterms:modified>
</cp:coreProperties>
</file>