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9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/>
    <p:restoredTop sz="94763"/>
  </p:normalViewPr>
  <p:slideViewPr>
    <p:cSldViewPr snapToGrid="0" snapToObjects="1">
      <p:cViewPr varScale="1">
        <p:scale>
          <a:sx n="71" d="100"/>
          <a:sy n="71" d="100"/>
        </p:scale>
        <p:origin x="3102" y="6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192F3-AE05-0C42-B3DC-39F97A6939C3}" type="datetimeFigureOut">
              <a:rPr lang="de-DE" smtClean="0"/>
              <a:t>24.06.2026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3B1B4-D861-9A48-8516-5A33023F5C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0111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D94D5-A8D4-90B9-D43F-FD73BF86C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3459F23-BEEE-DF36-B355-33E9C9F35F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AEE8113-C1F5-32FC-2D7E-D029BA19A5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9ECF8B-745E-A019-32B7-5AFD48F02C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93B1B4-D861-9A48-8516-5A33023F5C7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9644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BD9B5-A464-D3EA-971B-CBA0A82CF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F7AB86A2-51A3-44E5-C335-AE91471ECCD0}"/>
              </a:ext>
            </a:extLst>
          </p:cNvPr>
          <p:cNvSpPr/>
          <p:nvPr/>
        </p:nvSpPr>
        <p:spPr>
          <a:xfrm>
            <a:off x="0" y="-322729"/>
            <a:ext cx="6912295" cy="10527563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51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r="100000" b="100000"/>
            </a:path>
          </a:gradFill>
          <a:effectLst>
            <a:outerShdw blurRad="40000" dist="23000" dir="5400000" rotWithShape="0">
              <a:srgbClr val="000000">
                <a:alpha val="35000"/>
              </a:srgbClr>
            </a:outerShdw>
            <a:softEdge rad="3175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4000" b="1" dirty="0">
              <a:solidFill>
                <a:schemeClr val="tx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EC13499-70C3-9468-0B7E-FA8C2FA4C7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61" t="3209" r="1711" b="52542"/>
          <a:stretch>
            <a:fillRect/>
          </a:stretch>
        </p:blipFill>
        <p:spPr>
          <a:xfrm>
            <a:off x="195179" y="2242777"/>
            <a:ext cx="1681747" cy="55661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B7E8F72-7AD7-DC35-242B-161D8D89BC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233"/>
          <a:stretch>
            <a:fillRect/>
          </a:stretch>
        </p:blipFill>
        <p:spPr>
          <a:xfrm>
            <a:off x="164711" y="2844305"/>
            <a:ext cx="1696173" cy="62173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9F64EC0A-A2E1-30B8-F6C6-77519B5065D3}"/>
              </a:ext>
            </a:extLst>
          </p:cNvPr>
          <p:cNvSpPr txBox="1"/>
          <p:nvPr/>
        </p:nvSpPr>
        <p:spPr>
          <a:xfrm>
            <a:off x="1602463" y="2416057"/>
            <a:ext cx="38489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rgbClr val="C00000"/>
                </a:solidFill>
              </a:rPr>
              <a:t>Sicherheitspolitik</a:t>
            </a:r>
          </a:p>
          <a:p>
            <a:pPr algn="ctr"/>
            <a:r>
              <a:rPr lang="de-DE" sz="2400" b="1" dirty="0">
                <a:solidFill>
                  <a:srgbClr val="C00000"/>
                </a:solidFill>
              </a:rPr>
              <a:t>Wein und Musik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60FA026-3620-9B0E-79E3-6275FE3C6157}"/>
              </a:ext>
            </a:extLst>
          </p:cNvPr>
          <p:cNvSpPr txBox="1"/>
          <p:nvPr/>
        </p:nvSpPr>
        <p:spPr>
          <a:xfrm>
            <a:off x="443105" y="3695195"/>
            <a:ext cx="6080382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/>
              <a:t>Die Gesellschaft für Sicherheitspolitik </a:t>
            </a:r>
          </a:p>
          <a:p>
            <a:pPr algn="ctr"/>
            <a:r>
              <a:rPr lang="de-DE" dirty="0"/>
              <a:t>Sektion Bad Neuenahr-Ahrweiler</a:t>
            </a:r>
          </a:p>
          <a:p>
            <a:pPr algn="ctr"/>
            <a:r>
              <a:rPr lang="de-DE" dirty="0"/>
              <a:t>lädt wieder herzlich zu einer Veranstaltung </a:t>
            </a:r>
          </a:p>
          <a:p>
            <a:pPr algn="ctr"/>
            <a:r>
              <a:rPr lang="de-DE" dirty="0"/>
              <a:t>in den Weinbergen des Ahrtals ein.</a:t>
            </a:r>
          </a:p>
          <a:p>
            <a:endParaRPr lang="de-DE" sz="1200" dirty="0"/>
          </a:p>
          <a:p>
            <a:pPr algn="ctr"/>
            <a:r>
              <a:rPr lang="de-DE" sz="2000" b="1" dirty="0"/>
              <a:t>Aktuelle Herausforderungen für Deutschland und </a:t>
            </a:r>
          </a:p>
          <a:p>
            <a:pPr algn="ctr"/>
            <a:r>
              <a:rPr lang="de-DE" sz="2000" b="1" dirty="0"/>
              <a:t>die Bundeswehr im </a:t>
            </a:r>
            <a:r>
              <a:rPr lang="de-DE" sz="2000" b="1" dirty="0" err="1"/>
              <a:t>Cyber-</a:t>
            </a:r>
            <a:r>
              <a:rPr lang="de-DE" sz="2000" b="1" dirty="0"/>
              <a:t> und Informationsraum</a:t>
            </a:r>
          </a:p>
          <a:p>
            <a:pPr algn="ctr"/>
            <a:endParaRPr lang="de-DE" sz="1400" b="1" dirty="0"/>
          </a:p>
          <a:p>
            <a:pPr algn="ctr"/>
            <a:r>
              <a:rPr lang="de-DE" dirty="0"/>
              <a:t>Wann?  </a:t>
            </a:r>
            <a:r>
              <a:rPr lang="de-DE" b="1" dirty="0"/>
              <a:t>09. August 2026 ab 11:00 Uhr</a:t>
            </a:r>
          </a:p>
          <a:p>
            <a:pPr algn="ctr"/>
            <a:r>
              <a:rPr lang="de-DE" dirty="0"/>
              <a:t>Wo?  </a:t>
            </a:r>
            <a:r>
              <a:rPr lang="de-DE" b="1" dirty="0"/>
              <a:t>Hemmessener Hütte</a:t>
            </a:r>
          </a:p>
          <a:p>
            <a:endParaRPr lang="de-DE" sz="1200" dirty="0"/>
          </a:p>
          <a:p>
            <a:pPr algn="ctr"/>
            <a:r>
              <a:rPr lang="de-DE" sz="1600" dirty="0"/>
              <a:t>Freuen Sie sich auf ein hochkarätiges Gespräch </a:t>
            </a:r>
          </a:p>
          <a:p>
            <a:pPr algn="ctr"/>
            <a:r>
              <a:rPr lang="de-DE" sz="1600" dirty="0"/>
              <a:t>in entspannter Atmosphäre mit dem </a:t>
            </a:r>
          </a:p>
          <a:p>
            <a:pPr algn="ctr"/>
            <a:r>
              <a:rPr lang="de-DE" sz="1600" dirty="0"/>
              <a:t>Kommandeur Ausbildungszentrum </a:t>
            </a:r>
            <a:r>
              <a:rPr lang="de-DE" sz="1600" dirty="0" err="1"/>
              <a:t>Cyber-</a:t>
            </a:r>
            <a:r>
              <a:rPr lang="de-DE" sz="1600" dirty="0"/>
              <a:t> und Informationsraum,</a:t>
            </a:r>
          </a:p>
          <a:p>
            <a:pPr algn="ctr"/>
            <a:r>
              <a:rPr lang="de-DE" sz="1600" dirty="0"/>
              <a:t>guter Laune und ausgewählten Weinen bei stimmungsvoller Musik.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63DFFD5-74F1-8006-7B99-A6BF0D148C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694" r="7731"/>
          <a:stretch/>
        </p:blipFill>
        <p:spPr>
          <a:xfrm>
            <a:off x="4776535" y="7833641"/>
            <a:ext cx="1762125" cy="1643431"/>
          </a:xfrm>
          <a:prstGeom prst="rect">
            <a:avLst/>
          </a:prstGeom>
          <a:effectLst>
            <a:softEdge rad="77451"/>
          </a:effec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BB9E441-4F20-0149-A24E-6F72A7E3F8A2}"/>
              </a:ext>
            </a:extLst>
          </p:cNvPr>
          <p:cNvSpPr txBox="1"/>
          <p:nvPr/>
        </p:nvSpPr>
        <p:spPr>
          <a:xfrm>
            <a:off x="2081466" y="7802333"/>
            <a:ext cx="2546499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480"/>
              </a:lnSpc>
            </a:pPr>
            <a:r>
              <a:rPr lang="de-DE" sz="1400" dirty="0"/>
              <a:t>Ob politisch interessiert oder einfach neugierig – kommen Sie vorbei, diskutieren Sie mit oder hören einfach nur zu. </a:t>
            </a:r>
          </a:p>
          <a:p>
            <a:pPr algn="ctr">
              <a:lnSpc>
                <a:spcPts val="1480"/>
              </a:lnSpc>
            </a:pPr>
            <a:r>
              <a:rPr lang="de-DE" sz="1400" dirty="0"/>
              <a:t>Genießen Sie ein gutes Gläschen Wein, die herrliche Aussicht und lassen Sie sich inspirieren! Eintritt ist frei, </a:t>
            </a:r>
          </a:p>
          <a:p>
            <a:pPr algn="ctr">
              <a:lnSpc>
                <a:spcPts val="1480"/>
              </a:lnSpc>
            </a:pPr>
            <a:r>
              <a:rPr lang="de-DE" sz="1400" dirty="0"/>
              <a:t>keine Anmeldung erforderlich.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11A493A-5A21-F8E2-B0C8-CB5DF0E2CB10}"/>
              </a:ext>
            </a:extLst>
          </p:cNvPr>
          <p:cNvSpPr txBox="1"/>
          <p:nvPr/>
        </p:nvSpPr>
        <p:spPr>
          <a:xfrm>
            <a:off x="398698" y="9425608"/>
            <a:ext cx="16827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Brigadegeneral Kai Heß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76E8A3B-A3A9-141D-8BB4-B10544916F7E}"/>
              </a:ext>
            </a:extLst>
          </p:cNvPr>
          <p:cNvSpPr txBox="1"/>
          <p:nvPr/>
        </p:nvSpPr>
        <p:spPr>
          <a:xfrm>
            <a:off x="5149286" y="9425609"/>
            <a:ext cx="1016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Jürgen Schick</a:t>
            </a:r>
          </a:p>
        </p:txBody>
      </p:sp>
      <p:pic>
        <p:nvPicPr>
          <p:cNvPr id="23" name="Grafik 22" descr="Notenschrift mit einfarbiger Füllung">
            <a:extLst>
              <a:ext uri="{FF2B5EF4-FFF2-40B4-BE49-F238E27FC236}">
                <a16:creationId xmlns:a16="http://schemas.microsoft.com/office/drawing/2014/main" id="{6A01C490-20EF-9FA1-41E4-5EE3EA994C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750082">
            <a:off x="5441021" y="2091307"/>
            <a:ext cx="1074314" cy="1074314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46824982-F175-D757-B142-927A2F0DC9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1934" y="2628456"/>
            <a:ext cx="849142" cy="88726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FFC8C12-5306-4EE4-8F07-E2326BA04ED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5060"/>
          <a:stretch>
            <a:fillRect/>
          </a:stretch>
        </p:blipFill>
        <p:spPr>
          <a:xfrm>
            <a:off x="16042" y="48128"/>
            <a:ext cx="6858000" cy="2194499"/>
          </a:xfrm>
          <a:prstGeom prst="rect">
            <a:avLst/>
          </a:prstGeom>
          <a:effectLst>
            <a:softEdge rad="212712"/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2C50A40-B7BA-9402-2187-F8CD0ADC32C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7824" t="10641" r="27148" b="10687"/>
          <a:stretch/>
        </p:blipFill>
        <p:spPr>
          <a:xfrm>
            <a:off x="379377" y="7758610"/>
            <a:ext cx="1696173" cy="166699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080483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</Words>
  <Application>Microsoft Office PowerPoint</Application>
  <PresentationFormat>A4-Papier (210 x 297 mm)</PresentationFormat>
  <Paragraphs>23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gibeSchmi</dc:creator>
  <cp:keywords/>
  <dc:description>generated using python-pptx</dc:description>
  <cp:lastModifiedBy>Josef Schmidhofer</cp:lastModifiedBy>
  <cp:revision>17</cp:revision>
  <cp:lastPrinted>2026-06-24T14:19:00Z</cp:lastPrinted>
  <dcterms:created xsi:type="dcterms:W3CDTF">2013-01-27T09:14:16Z</dcterms:created>
  <dcterms:modified xsi:type="dcterms:W3CDTF">2026-06-24T14:19:41Z</dcterms:modified>
  <cp:category/>
</cp:coreProperties>
</file>